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4" r:id="rId2"/>
    <p:sldId id="257" r:id="rId3"/>
    <p:sldId id="259" r:id="rId4"/>
    <p:sldId id="275" r:id="rId5"/>
  </p:sldIdLst>
  <p:sldSz cx="7559675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0" autoAdjust="0"/>
    <p:restoredTop sz="94660"/>
  </p:normalViewPr>
  <p:slideViewPr>
    <p:cSldViewPr snapToGrid="0">
      <p:cViewPr varScale="1">
        <p:scale>
          <a:sx n="99" d="100"/>
          <a:sy n="99" d="100"/>
        </p:scale>
        <p:origin x="34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1231-498A-42A9-A7C2-75ABFE369ECD}" type="datetimeFigureOut">
              <a:rPr lang="de-AT" smtClean="0"/>
              <a:t>17.12.2024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0A4ED-8E1F-4547-8508-56CF5C3BCF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3014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1231-498A-42A9-A7C2-75ABFE369ECD}" type="datetimeFigureOut">
              <a:rPr lang="de-AT" smtClean="0"/>
              <a:t>17.12.2024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0A4ED-8E1F-4547-8508-56CF5C3BCF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2247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1231-498A-42A9-A7C2-75ABFE369ECD}" type="datetimeFigureOut">
              <a:rPr lang="de-AT" smtClean="0"/>
              <a:t>17.12.2024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0A4ED-8E1F-4547-8508-56CF5C3BCF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6113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1231-498A-42A9-A7C2-75ABFE369ECD}" type="datetimeFigureOut">
              <a:rPr lang="de-AT" smtClean="0"/>
              <a:t>17.12.2024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0A4ED-8E1F-4547-8508-56CF5C3BCF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6731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1231-498A-42A9-A7C2-75ABFE369ECD}" type="datetimeFigureOut">
              <a:rPr lang="de-AT" smtClean="0"/>
              <a:t>17.12.2024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0A4ED-8E1F-4547-8508-56CF5C3BCF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879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1231-498A-42A9-A7C2-75ABFE369ECD}" type="datetimeFigureOut">
              <a:rPr lang="de-AT" smtClean="0"/>
              <a:t>17.12.2024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0A4ED-8E1F-4547-8508-56CF5C3BCF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867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1231-498A-42A9-A7C2-75ABFE369ECD}" type="datetimeFigureOut">
              <a:rPr lang="de-AT" smtClean="0"/>
              <a:t>17.12.2024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0A4ED-8E1F-4547-8508-56CF5C3BCF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268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1231-498A-42A9-A7C2-75ABFE369ECD}" type="datetimeFigureOut">
              <a:rPr lang="de-AT" smtClean="0"/>
              <a:t>17.12.2024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0A4ED-8E1F-4547-8508-56CF5C3BCF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931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1231-498A-42A9-A7C2-75ABFE369ECD}" type="datetimeFigureOut">
              <a:rPr lang="de-AT" smtClean="0"/>
              <a:t>17.12.2024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0A4ED-8E1F-4547-8508-56CF5C3BCF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609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1231-498A-42A9-A7C2-75ABFE369ECD}" type="datetimeFigureOut">
              <a:rPr lang="de-AT" smtClean="0"/>
              <a:t>17.12.2024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0A4ED-8E1F-4547-8508-56CF5C3BCF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808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1231-498A-42A9-A7C2-75ABFE369ECD}" type="datetimeFigureOut">
              <a:rPr lang="de-AT" smtClean="0"/>
              <a:t>17.12.2024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0A4ED-8E1F-4547-8508-56CF5C3BCF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05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81231-498A-42A9-A7C2-75ABFE369ECD}" type="datetimeFigureOut">
              <a:rPr lang="de-AT" smtClean="0"/>
              <a:t>17.12.2024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0A4ED-8E1F-4547-8508-56CF5C3BCF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3266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7DCC87-EA22-1BCB-E4D4-849EDD377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>
            <a:extLst>
              <a:ext uri="{FF2B5EF4-FFF2-40B4-BE49-F238E27FC236}">
                <a16:creationId xmlns:a16="http://schemas.microsoft.com/office/drawing/2014/main" id="{09A72248-28A7-3779-51C8-7E3ED76F1134}"/>
              </a:ext>
            </a:extLst>
          </p:cNvPr>
          <p:cNvGrpSpPr/>
          <p:nvPr/>
        </p:nvGrpSpPr>
        <p:grpSpPr>
          <a:xfrm>
            <a:off x="325473" y="539906"/>
            <a:ext cx="6908728" cy="9612000"/>
            <a:chOff x="308358" y="408740"/>
            <a:chExt cx="6908728" cy="9612000"/>
          </a:xfrm>
        </p:grpSpPr>
        <p:sp>
          <p:nvSpPr>
            <p:cNvPr id="3" name="Frame 2">
              <a:extLst>
                <a:ext uri="{FF2B5EF4-FFF2-40B4-BE49-F238E27FC236}">
                  <a16:creationId xmlns:a16="http://schemas.microsoft.com/office/drawing/2014/main" id="{1C820156-02FC-6D38-DC16-AB04A837A7A5}"/>
                </a:ext>
              </a:extLst>
            </p:cNvPr>
            <p:cNvSpPr/>
            <p:nvPr/>
          </p:nvSpPr>
          <p:spPr>
            <a:xfrm>
              <a:off x="308358" y="408740"/>
              <a:ext cx="2304000" cy="3204000"/>
            </a:xfrm>
            <a:prstGeom prst="frame">
              <a:avLst>
                <a:gd name="adj1" fmla="val 5281"/>
              </a:avLst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116">
                <a:solidFill>
                  <a:schemeClr val="tx1"/>
                </a:solidFill>
              </a:endParaRPr>
            </a:p>
          </p:txBody>
        </p:sp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98C9DC74-A915-D8C4-1D0E-43E163A28DA8}"/>
                </a:ext>
              </a:extLst>
            </p:cNvPr>
            <p:cNvSpPr/>
            <p:nvPr/>
          </p:nvSpPr>
          <p:spPr>
            <a:xfrm>
              <a:off x="2610722" y="408740"/>
              <a:ext cx="2304000" cy="3204000"/>
            </a:xfrm>
            <a:prstGeom prst="frame">
              <a:avLst>
                <a:gd name="adj1" fmla="val 5281"/>
              </a:avLst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116">
                <a:solidFill>
                  <a:schemeClr val="tx1"/>
                </a:solidFill>
              </a:endParaRPr>
            </a:p>
          </p:txBody>
        </p:sp>
        <p:sp>
          <p:nvSpPr>
            <p:cNvPr id="9" name="Frame 8">
              <a:extLst>
                <a:ext uri="{FF2B5EF4-FFF2-40B4-BE49-F238E27FC236}">
                  <a16:creationId xmlns:a16="http://schemas.microsoft.com/office/drawing/2014/main" id="{C14774D8-D0BE-9852-6D3F-5669BA771940}"/>
                </a:ext>
              </a:extLst>
            </p:cNvPr>
            <p:cNvSpPr/>
            <p:nvPr/>
          </p:nvSpPr>
          <p:spPr>
            <a:xfrm>
              <a:off x="4913086" y="408740"/>
              <a:ext cx="2304000" cy="3204000"/>
            </a:xfrm>
            <a:prstGeom prst="frame">
              <a:avLst>
                <a:gd name="adj1" fmla="val 5281"/>
              </a:avLst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116">
                <a:solidFill>
                  <a:schemeClr val="tx1"/>
                </a:solidFill>
              </a:endParaRPr>
            </a:p>
          </p:txBody>
        </p:sp>
        <p:sp>
          <p:nvSpPr>
            <p:cNvPr id="13" name="Frame 12">
              <a:extLst>
                <a:ext uri="{FF2B5EF4-FFF2-40B4-BE49-F238E27FC236}">
                  <a16:creationId xmlns:a16="http://schemas.microsoft.com/office/drawing/2014/main" id="{B783AEBE-B578-7CB3-B671-8BB0BE9C5828}"/>
                </a:ext>
              </a:extLst>
            </p:cNvPr>
            <p:cNvSpPr/>
            <p:nvPr/>
          </p:nvSpPr>
          <p:spPr>
            <a:xfrm>
              <a:off x="308358" y="3612740"/>
              <a:ext cx="2304000" cy="3204000"/>
            </a:xfrm>
            <a:prstGeom prst="frame">
              <a:avLst>
                <a:gd name="adj1" fmla="val 5281"/>
              </a:avLst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116">
                <a:solidFill>
                  <a:schemeClr val="tx1"/>
                </a:solidFill>
              </a:endParaRPr>
            </a:p>
          </p:txBody>
        </p:sp>
        <p:sp>
          <p:nvSpPr>
            <p:cNvPr id="17" name="Frame 16">
              <a:extLst>
                <a:ext uri="{FF2B5EF4-FFF2-40B4-BE49-F238E27FC236}">
                  <a16:creationId xmlns:a16="http://schemas.microsoft.com/office/drawing/2014/main" id="{A5A907A2-8E11-E99B-BCF8-A697C680EE97}"/>
                </a:ext>
              </a:extLst>
            </p:cNvPr>
            <p:cNvSpPr/>
            <p:nvPr/>
          </p:nvSpPr>
          <p:spPr>
            <a:xfrm>
              <a:off x="2610722" y="3612740"/>
              <a:ext cx="2304000" cy="3204000"/>
            </a:xfrm>
            <a:prstGeom prst="frame">
              <a:avLst>
                <a:gd name="adj1" fmla="val 5281"/>
              </a:avLst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116">
                <a:solidFill>
                  <a:schemeClr val="tx1"/>
                </a:solidFill>
              </a:endParaRPr>
            </a:p>
          </p:txBody>
        </p:sp>
        <p:sp>
          <p:nvSpPr>
            <p:cNvPr id="21" name="Frame 20">
              <a:extLst>
                <a:ext uri="{FF2B5EF4-FFF2-40B4-BE49-F238E27FC236}">
                  <a16:creationId xmlns:a16="http://schemas.microsoft.com/office/drawing/2014/main" id="{72247001-F74E-055B-37B5-7E7EAC009B12}"/>
                </a:ext>
              </a:extLst>
            </p:cNvPr>
            <p:cNvSpPr/>
            <p:nvPr/>
          </p:nvSpPr>
          <p:spPr>
            <a:xfrm>
              <a:off x="4913086" y="3612740"/>
              <a:ext cx="2304000" cy="3204000"/>
            </a:xfrm>
            <a:prstGeom prst="frame">
              <a:avLst>
                <a:gd name="adj1" fmla="val 5281"/>
              </a:avLst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116">
                <a:solidFill>
                  <a:schemeClr val="tx1"/>
                </a:solidFill>
              </a:endParaRPr>
            </a:p>
          </p:txBody>
        </p:sp>
        <p:sp>
          <p:nvSpPr>
            <p:cNvPr id="25" name="Frame 24">
              <a:extLst>
                <a:ext uri="{FF2B5EF4-FFF2-40B4-BE49-F238E27FC236}">
                  <a16:creationId xmlns:a16="http://schemas.microsoft.com/office/drawing/2014/main" id="{554FE0E1-4460-111C-0140-C8986777A907}"/>
                </a:ext>
              </a:extLst>
            </p:cNvPr>
            <p:cNvSpPr/>
            <p:nvPr/>
          </p:nvSpPr>
          <p:spPr>
            <a:xfrm>
              <a:off x="308358" y="6816740"/>
              <a:ext cx="2304000" cy="3204000"/>
            </a:xfrm>
            <a:prstGeom prst="frame">
              <a:avLst>
                <a:gd name="adj1" fmla="val 5281"/>
              </a:avLst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116">
                <a:solidFill>
                  <a:schemeClr val="tx1"/>
                </a:solidFill>
              </a:endParaRPr>
            </a:p>
          </p:txBody>
        </p:sp>
        <p:sp>
          <p:nvSpPr>
            <p:cNvPr id="32" name="Frame 31">
              <a:extLst>
                <a:ext uri="{FF2B5EF4-FFF2-40B4-BE49-F238E27FC236}">
                  <a16:creationId xmlns:a16="http://schemas.microsoft.com/office/drawing/2014/main" id="{0026B9AA-FB41-5122-080B-6A2D04127CD2}"/>
                </a:ext>
              </a:extLst>
            </p:cNvPr>
            <p:cNvSpPr/>
            <p:nvPr/>
          </p:nvSpPr>
          <p:spPr>
            <a:xfrm>
              <a:off x="2610722" y="6816740"/>
              <a:ext cx="2304000" cy="3204000"/>
            </a:xfrm>
            <a:prstGeom prst="frame">
              <a:avLst>
                <a:gd name="adj1" fmla="val 5281"/>
              </a:avLst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116">
                <a:solidFill>
                  <a:schemeClr val="tx1"/>
                </a:solidFill>
              </a:endParaRPr>
            </a:p>
          </p:txBody>
        </p:sp>
        <p:sp>
          <p:nvSpPr>
            <p:cNvPr id="64" name="Frame 63">
              <a:extLst>
                <a:ext uri="{FF2B5EF4-FFF2-40B4-BE49-F238E27FC236}">
                  <a16:creationId xmlns:a16="http://schemas.microsoft.com/office/drawing/2014/main" id="{55D53CDE-1182-DC5A-9DF0-C273BCCBD61C}"/>
                </a:ext>
              </a:extLst>
            </p:cNvPr>
            <p:cNvSpPr/>
            <p:nvPr/>
          </p:nvSpPr>
          <p:spPr>
            <a:xfrm>
              <a:off x="4913086" y="6816740"/>
              <a:ext cx="2304000" cy="3204000"/>
            </a:xfrm>
            <a:prstGeom prst="frame">
              <a:avLst>
                <a:gd name="adj1" fmla="val 5281"/>
              </a:avLst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116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8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89">
            <a:extLst>
              <a:ext uri="{FF2B5EF4-FFF2-40B4-BE49-F238E27FC236}">
                <a16:creationId xmlns:a16="http://schemas.microsoft.com/office/drawing/2014/main" id="{979B032C-AB92-0DF2-C812-E3BD302EF78D}"/>
              </a:ext>
            </a:extLst>
          </p:cNvPr>
          <p:cNvGrpSpPr/>
          <p:nvPr/>
        </p:nvGrpSpPr>
        <p:grpSpPr>
          <a:xfrm>
            <a:off x="323837" y="539906"/>
            <a:ext cx="6912000" cy="9612000"/>
            <a:chOff x="323837" y="543731"/>
            <a:chExt cx="6912000" cy="961200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406FCCA-BDB5-7554-E212-F64DE72BFC24}"/>
                </a:ext>
              </a:extLst>
            </p:cNvPr>
            <p:cNvGrpSpPr/>
            <p:nvPr/>
          </p:nvGrpSpPr>
          <p:grpSpPr>
            <a:xfrm>
              <a:off x="323837" y="543731"/>
              <a:ext cx="2304000" cy="3204000"/>
              <a:chOff x="323837" y="543731"/>
              <a:chExt cx="2304000" cy="3204000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D8F0B8D3-0F41-B017-39D1-AB80A5930C3B}"/>
                  </a:ext>
                </a:extLst>
              </p:cNvPr>
              <p:cNvGrpSpPr/>
              <p:nvPr/>
            </p:nvGrpSpPr>
            <p:grpSpPr>
              <a:xfrm>
                <a:off x="323837" y="543731"/>
                <a:ext cx="2304000" cy="3204000"/>
                <a:chOff x="2660072" y="1005839"/>
                <a:chExt cx="1933269" cy="2776452"/>
              </a:xfrm>
            </p:grpSpPr>
            <p:sp>
              <p:nvSpPr>
                <p:cNvPr id="8" name="Frame 7">
                  <a:extLst>
                    <a:ext uri="{FF2B5EF4-FFF2-40B4-BE49-F238E27FC236}">
                      <a16:creationId xmlns:a16="http://schemas.microsoft.com/office/drawing/2014/main" id="{9F08EA76-C410-C058-7EDC-9181E2B11FB2}"/>
                    </a:ext>
                  </a:extLst>
                </p:cNvPr>
                <p:cNvSpPr/>
                <p:nvPr/>
              </p:nvSpPr>
              <p:spPr>
                <a:xfrm>
                  <a:off x="2660072" y="1005839"/>
                  <a:ext cx="1933269" cy="2776452"/>
                </a:xfrm>
                <a:prstGeom prst="frame">
                  <a:avLst>
                    <a:gd name="adj1" fmla="val 5281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sz="1116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9" name="Picture 8">
                  <a:extLst>
                    <a:ext uri="{FF2B5EF4-FFF2-40B4-BE49-F238E27FC236}">
                      <a16:creationId xmlns:a16="http://schemas.microsoft.com/office/drawing/2014/main" id="{9508EABA-93AF-42D5-FB17-970B191F4ED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1130440"/>
                  <a:ext cx="1641537" cy="2145470"/>
                </a:xfrm>
                <a:prstGeom prst="rect">
                  <a:avLst/>
                </a:prstGeom>
              </p:spPr>
            </p:pic>
            <p:pic>
              <p:nvPicPr>
                <p:cNvPr id="10" name="Picture 9">
                  <a:extLst>
                    <a:ext uri="{FF2B5EF4-FFF2-40B4-BE49-F238E27FC236}">
                      <a16:creationId xmlns:a16="http://schemas.microsoft.com/office/drawing/2014/main" id="{D623659C-457F-9AB6-ECF9-7323293ED21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3397196"/>
                  <a:ext cx="1151673" cy="249569"/>
                </a:xfrm>
                <a:prstGeom prst="rect">
                  <a:avLst/>
                </a:prstGeom>
              </p:spPr>
            </p:pic>
          </p:grpSp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ED4DE952-ED23-94EE-A91E-B97866B6A9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5921" y="3163372"/>
                <a:ext cx="411784" cy="411784"/>
              </a:xfrm>
              <a:prstGeom prst="rect">
                <a:avLst/>
              </a:prstGeom>
            </p:spPr>
          </p:pic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893FC2CA-29F7-E442-5396-E20D838F158B}"/>
                </a:ext>
              </a:extLst>
            </p:cNvPr>
            <p:cNvGrpSpPr/>
            <p:nvPr/>
          </p:nvGrpSpPr>
          <p:grpSpPr>
            <a:xfrm>
              <a:off x="2627837" y="543731"/>
              <a:ext cx="2304000" cy="3204000"/>
              <a:chOff x="323837" y="543731"/>
              <a:chExt cx="2304000" cy="3204000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12EAA54C-6221-A39D-4183-0AEE4264B768}"/>
                  </a:ext>
                </a:extLst>
              </p:cNvPr>
              <p:cNvGrpSpPr/>
              <p:nvPr/>
            </p:nvGrpSpPr>
            <p:grpSpPr>
              <a:xfrm>
                <a:off x="323837" y="543731"/>
                <a:ext cx="2304000" cy="3204000"/>
                <a:chOff x="2660072" y="1005839"/>
                <a:chExt cx="1933269" cy="2776452"/>
              </a:xfrm>
            </p:grpSpPr>
            <p:sp>
              <p:nvSpPr>
                <p:cNvPr id="17" name="Frame 16">
                  <a:extLst>
                    <a:ext uri="{FF2B5EF4-FFF2-40B4-BE49-F238E27FC236}">
                      <a16:creationId xmlns:a16="http://schemas.microsoft.com/office/drawing/2014/main" id="{F14A0DB9-3F40-2653-D370-3803CB5A2B40}"/>
                    </a:ext>
                  </a:extLst>
                </p:cNvPr>
                <p:cNvSpPr/>
                <p:nvPr/>
              </p:nvSpPr>
              <p:spPr>
                <a:xfrm>
                  <a:off x="2660072" y="1005839"/>
                  <a:ext cx="1933269" cy="2776452"/>
                </a:xfrm>
                <a:prstGeom prst="frame">
                  <a:avLst>
                    <a:gd name="adj1" fmla="val 5281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sz="1116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18" name="Picture 17">
                  <a:extLst>
                    <a:ext uri="{FF2B5EF4-FFF2-40B4-BE49-F238E27FC236}">
                      <a16:creationId xmlns:a16="http://schemas.microsoft.com/office/drawing/2014/main" id="{6E25BDD1-6320-32D9-42BF-A3C0B532788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1130440"/>
                  <a:ext cx="1641537" cy="2145470"/>
                </a:xfrm>
                <a:prstGeom prst="rect">
                  <a:avLst/>
                </a:prstGeom>
              </p:spPr>
            </p:pic>
            <p:pic>
              <p:nvPicPr>
                <p:cNvPr id="19" name="Picture 18">
                  <a:extLst>
                    <a:ext uri="{FF2B5EF4-FFF2-40B4-BE49-F238E27FC236}">
                      <a16:creationId xmlns:a16="http://schemas.microsoft.com/office/drawing/2014/main" id="{FC32110D-8AC9-A767-C129-0FE080BF6AC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3397196"/>
                  <a:ext cx="1151673" cy="249569"/>
                </a:xfrm>
                <a:prstGeom prst="rect">
                  <a:avLst/>
                </a:prstGeom>
              </p:spPr>
            </p:pic>
          </p:grpSp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62CB6D57-CF62-E888-3D65-768ED2E8D8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5921" y="3163372"/>
                <a:ext cx="411784" cy="411784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8ED30183-BDD7-8795-0432-0013ECA903AE}"/>
                </a:ext>
              </a:extLst>
            </p:cNvPr>
            <p:cNvGrpSpPr/>
            <p:nvPr/>
          </p:nvGrpSpPr>
          <p:grpSpPr>
            <a:xfrm>
              <a:off x="4931837" y="543731"/>
              <a:ext cx="2304000" cy="3204000"/>
              <a:chOff x="323837" y="543731"/>
              <a:chExt cx="2304000" cy="3204000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E5F6756E-2931-8FCC-C9DC-B208244C1DAD}"/>
                  </a:ext>
                </a:extLst>
              </p:cNvPr>
              <p:cNvGrpSpPr/>
              <p:nvPr/>
            </p:nvGrpSpPr>
            <p:grpSpPr>
              <a:xfrm>
                <a:off x="323837" y="543731"/>
                <a:ext cx="2304000" cy="3204000"/>
                <a:chOff x="2660072" y="1005839"/>
                <a:chExt cx="1933269" cy="2776452"/>
              </a:xfrm>
            </p:grpSpPr>
            <p:sp>
              <p:nvSpPr>
                <p:cNvPr id="23" name="Frame 22">
                  <a:extLst>
                    <a:ext uri="{FF2B5EF4-FFF2-40B4-BE49-F238E27FC236}">
                      <a16:creationId xmlns:a16="http://schemas.microsoft.com/office/drawing/2014/main" id="{E884DE7F-9384-7206-9DEC-591E6F8D7DD4}"/>
                    </a:ext>
                  </a:extLst>
                </p:cNvPr>
                <p:cNvSpPr/>
                <p:nvPr/>
              </p:nvSpPr>
              <p:spPr>
                <a:xfrm>
                  <a:off x="2660072" y="1005839"/>
                  <a:ext cx="1933269" cy="2776452"/>
                </a:xfrm>
                <a:prstGeom prst="frame">
                  <a:avLst>
                    <a:gd name="adj1" fmla="val 5281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sz="1116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24" name="Picture 23">
                  <a:extLst>
                    <a:ext uri="{FF2B5EF4-FFF2-40B4-BE49-F238E27FC236}">
                      <a16:creationId xmlns:a16="http://schemas.microsoft.com/office/drawing/2014/main" id="{143A7C9B-CED1-2248-B0C0-01C68325C3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1130440"/>
                  <a:ext cx="1641537" cy="2145470"/>
                </a:xfrm>
                <a:prstGeom prst="rect">
                  <a:avLst/>
                </a:prstGeom>
              </p:spPr>
            </p:pic>
            <p:pic>
              <p:nvPicPr>
                <p:cNvPr id="25" name="Picture 24">
                  <a:extLst>
                    <a:ext uri="{FF2B5EF4-FFF2-40B4-BE49-F238E27FC236}">
                      <a16:creationId xmlns:a16="http://schemas.microsoft.com/office/drawing/2014/main" id="{F26DC3AD-0906-8AD0-68AD-CBB52C8FA65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3397196"/>
                  <a:ext cx="1151673" cy="249569"/>
                </a:xfrm>
                <a:prstGeom prst="rect">
                  <a:avLst/>
                </a:prstGeom>
              </p:spPr>
            </p:pic>
          </p:grpSp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F5912334-15C7-8594-FEDE-E3C2618B85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5921" y="3163372"/>
                <a:ext cx="411784" cy="411784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012A1F2C-5A28-2D5C-5CB9-C7AA23B324E2}"/>
                </a:ext>
              </a:extLst>
            </p:cNvPr>
            <p:cNvGrpSpPr/>
            <p:nvPr/>
          </p:nvGrpSpPr>
          <p:grpSpPr>
            <a:xfrm>
              <a:off x="323837" y="3747731"/>
              <a:ext cx="2304000" cy="3204000"/>
              <a:chOff x="323837" y="543731"/>
              <a:chExt cx="2304000" cy="3204000"/>
            </a:xfrm>
          </p:grpSpPr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16CCBEAF-5E40-496E-E102-C300A75CFA16}"/>
                  </a:ext>
                </a:extLst>
              </p:cNvPr>
              <p:cNvGrpSpPr/>
              <p:nvPr/>
            </p:nvGrpSpPr>
            <p:grpSpPr>
              <a:xfrm>
                <a:off x="323837" y="543731"/>
                <a:ext cx="2304000" cy="3204000"/>
                <a:chOff x="2660072" y="1005839"/>
                <a:chExt cx="1933269" cy="2776452"/>
              </a:xfrm>
            </p:grpSpPr>
            <p:sp>
              <p:nvSpPr>
                <p:cNvPr id="29" name="Frame 28">
                  <a:extLst>
                    <a:ext uri="{FF2B5EF4-FFF2-40B4-BE49-F238E27FC236}">
                      <a16:creationId xmlns:a16="http://schemas.microsoft.com/office/drawing/2014/main" id="{93C736EE-812D-D6E3-E5F4-CAB8A8D0EEBA}"/>
                    </a:ext>
                  </a:extLst>
                </p:cNvPr>
                <p:cNvSpPr/>
                <p:nvPr/>
              </p:nvSpPr>
              <p:spPr>
                <a:xfrm>
                  <a:off x="2660072" y="1005839"/>
                  <a:ext cx="1933269" cy="2776452"/>
                </a:xfrm>
                <a:prstGeom prst="frame">
                  <a:avLst>
                    <a:gd name="adj1" fmla="val 5281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sz="1116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30" name="Picture 29">
                  <a:extLst>
                    <a:ext uri="{FF2B5EF4-FFF2-40B4-BE49-F238E27FC236}">
                      <a16:creationId xmlns:a16="http://schemas.microsoft.com/office/drawing/2014/main" id="{D0891062-7452-8267-218C-8313213110F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1130440"/>
                  <a:ext cx="1641537" cy="2145470"/>
                </a:xfrm>
                <a:prstGeom prst="rect">
                  <a:avLst/>
                </a:prstGeom>
              </p:spPr>
            </p:pic>
            <p:pic>
              <p:nvPicPr>
                <p:cNvPr id="31" name="Picture 30">
                  <a:extLst>
                    <a:ext uri="{FF2B5EF4-FFF2-40B4-BE49-F238E27FC236}">
                      <a16:creationId xmlns:a16="http://schemas.microsoft.com/office/drawing/2014/main" id="{BFCB3633-2CAC-84E9-1177-E036563FE3A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3397196"/>
                  <a:ext cx="1151673" cy="249569"/>
                </a:xfrm>
                <a:prstGeom prst="rect">
                  <a:avLst/>
                </a:prstGeom>
              </p:spPr>
            </p:pic>
          </p:grpSp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7386B605-9E4A-2017-AE2A-52E5C04A65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5921" y="3163372"/>
                <a:ext cx="411784" cy="411784"/>
              </a:xfrm>
              <a:prstGeom prst="rect">
                <a:avLst/>
              </a:prstGeom>
            </p:spPr>
          </p:pic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D17005C9-0240-64FC-410A-DF89C1A60D15}"/>
                </a:ext>
              </a:extLst>
            </p:cNvPr>
            <p:cNvGrpSpPr/>
            <p:nvPr/>
          </p:nvGrpSpPr>
          <p:grpSpPr>
            <a:xfrm>
              <a:off x="2627837" y="3747731"/>
              <a:ext cx="2304000" cy="3204000"/>
              <a:chOff x="323837" y="543731"/>
              <a:chExt cx="2304000" cy="3204000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6E99B7BF-EFB6-1217-9E42-A4464E796422}"/>
                  </a:ext>
                </a:extLst>
              </p:cNvPr>
              <p:cNvGrpSpPr/>
              <p:nvPr/>
            </p:nvGrpSpPr>
            <p:grpSpPr>
              <a:xfrm>
                <a:off x="323837" y="543731"/>
                <a:ext cx="2304000" cy="3204000"/>
                <a:chOff x="2660072" y="1005839"/>
                <a:chExt cx="1933269" cy="2776452"/>
              </a:xfrm>
            </p:grpSpPr>
            <p:sp>
              <p:nvSpPr>
                <p:cNvPr id="35" name="Frame 34">
                  <a:extLst>
                    <a:ext uri="{FF2B5EF4-FFF2-40B4-BE49-F238E27FC236}">
                      <a16:creationId xmlns:a16="http://schemas.microsoft.com/office/drawing/2014/main" id="{CA79F3FE-360D-3870-E7F4-6A1D196FFE49}"/>
                    </a:ext>
                  </a:extLst>
                </p:cNvPr>
                <p:cNvSpPr/>
                <p:nvPr/>
              </p:nvSpPr>
              <p:spPr>
                <a:xfrm>
                  <a:off x="2660072" y="1005839"/>
                  <a:ext cx="1933269" cy="2776452"/>
                </a:xfrm>
                <a:prstGeom prst="frame">
                  <a:avLst>
                    <a:gd name="adj1" fmla="val 5281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sz="1116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36" name="Picture 35">
                  <a:extLst>
                    <a:ext uri="{FF2B5EF4-FFF2-40B4-BE49-F238E27FC236}">
                      <a16:creationId xmlns:a16="http://schemas.microsoft.com/office/drawing/2014/main" id="{2415BC7F-EA7E-0323-0D86-129AEEA47DC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1130440"/>
                  <a:ext cx="1641537" cy="2145470"/>
                </a:xfrm>
                <a:prstGeom prst="rect">
                  <a:avLst/>
                </a:prstGeom>
              </p:spPr>
            </p:pic>
            <p:pic>
              <p:nvPicPr>
                <p:cNvPr id="37" name="Picture 36">
                  <a:extLst>
                    <a:ext uri="{FF2B5EF4-FFF2-40B4-BE49-F238E27FC236}">
                      <a16:creationId xmlns:a16="http://schemas.microsoft.com/office/drawing/2014/main" id="{AED434FA-3B63-8828-B7F1-04E64B7F2B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3397196"/>
                  <a:ext cx="1151673" cy="249569"/>
                </a:xfrm>
                <a:prstGeom prst="rect">
                  <a:avLst/>
                </a:prstGeom>
              </p:spPr>
            </p:pic>
          </p:grpSp>
          <p:pic>
            <p:nvPicPr>
              <p:cNvPr id="34" name="Picture 33">
                <a:extLst>
                  <a:ext uri="{FF2B5EF4-FFF2-40B4-BE49-F238E27FC236}">
                    <a16:creationId xmlns:a16="http://schemas.microsoft.com/office/drawing/2014/main" id="{EF7236E8-EC75-7587-EB26-BB46C2D584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5921" y="3163372"/>
                <a:ext cx="411784" cy="411784"/>
              </a:xfrm>
              <a:prstGeom prst="rect">
                <a:avLst/>
              </a:prstGeom>
            </p:spPr>
          </p:pic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139A465E-747B-DADC-F69F-0836D9381F0F}"/>
                </a:ext>
              </a:extLst>
            </p:cNvPr>
            <p:cNvGrpSpPr/>
            <p:nvPr/>
          </p:nvGrpSpPr>
          <p:grpSpPr>
            <a:xfrm>
              <a:off x="4931837" y="3747731"/>
              <a:ext cx="2304000" cy="3204000"/>
              <a:chOff x="323837" y="543731"/>
              <a:chExt cx="2304000" cy="3204000"/>
            </a:xfrm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55E976EC-ACAA-0BE8-3FE6-35AA76128724}"/>
                  </a:ext>
                </a:extLst>
              </p:cNvPr>
              <p:cNvGrpSpPr/>
              <p:nvPr/>
            </p:nvGrpSpPr>
            <p:grpSpPr>
              <a:xfrm>
                <a:off x="323837" y="543731"/>
                <a:ext cx="2304000" cy="3204000"/>
                <a:chOff x="2660072" y="1005839"/>
                <a:chExt cx="1933269" cy="2776452"/>
              </a:xfrm>
            </p:grpSpPr>
            <p:sp>
              <p:nvSpPr>
                <p:cNvPr id="69" name="Frame 68">
                  <a:extLst>
                    <a:ext uri="{FF2B5EF4-FFF2-40B4-BE49-F238E27FC236}">
                      <a16:creationId xmlns:a16="http://schemas.microsoft.com/office/drawing/2014/main" id="{0127D718-6F27-A4B0-68B0-D282CC12E14E}"/>
                    </a:ext>
                  </a:extLst>
                </p:cNvPr>
                <p:cNvSpPr/>
                <p:nvPr/>
              </p:nvSpPr>
              <p:spPr>
                <a:xfrm>
                  <a:off x="2660072" y="1005839"/>
                  <a:ext cx="1933269" cy="2776452"/>
                </a:xfrm>
                <a:prstGeom prst="frame">
                  <a:avLst>
                    <a:gd name="adj1" fmla="val 5281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sz="1116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70" name="Picture 69">
                  <a:extLst>
                    <a:ext uri="{FF2B5EF4-FFF2-40B4-BE49-F238E27FC236}">
                      <a16:creationId xmlns:a16="http://schemas.microsoft.com/office/drawing/2014/main" id="{D23995CA-93BA-FD9F-1242-3531267AEB6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1130440"/>
                  <a:ext cx="1641537" cy="2145470"/>
                </a:xfrm>
                <a:prstGeom prst="rect">
                  <a:avLst/>
                </a:prstGeom>
              </p:spPr>
            </p:pic>
            <p:pic>
              <p:nvPicPr>
                <p:cNvPr id="71" name="Picture 70">
                  <a:extLst>
                    <a:ext uri="{FF2B5EF4-FFF2-40B4-BE49-F238E27FC236}">
                      <a16:creationId xmlns:a16="http://schemas.microsoft.com/office/drawing/2014/main" id="{46C1BCC8-9507-CCE9-A828-BBC148210B2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3397196"/>
                  <a:ext cx="1151673" cy="249569"/>
                </a:xfrm>
                <a:prstGeom prst="rect">
                  <a:avLst/>
                </a:prstGeom>
              </p:spPr>
            </p:pic>
          </p:grpSp>
          <p:pic>
            <p:nvPicPr>
              <p:cNvPr id="68" name="Picture 67">
                <a:extLst>
                  <a:ext uri="{FF2B5EF4-FFF2-40B4-BE49-F238E27FC236}">
                    <a16:creationId xmlns:a16="http://schemas.microsoft.com/office/drawing/2014/main" id="{3A186160-D278-B115-6D1B-78438CA4A5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5921" y="3163372"/>
                <a:ext cx="411784" cy="411784"/>
              </a:xfrm>
              <a:prstGeom prst="rect">
                <a:avLst/>
              </a:prstGeom>
            </p:spPr>
          </p:pic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4B7D0CA8-7D39-3E90-E677-FCEB65629AF5}"/>
                </a:ext>
              </a:extLst>
            </p:cNvPr>
            <p:cNvGrpSpPr/>
            <p:nvPr/>
          </p:nvGrpSpPr>
          <p:grpSpPr>
            <a:xfrm>
              <a:off x="323837" y="6951731"/>
              <a:ext cx="2304000" cy="3204000"/>
              <a:chOff x="323837" y="543731"/>
              <a:chExt cx="2304000" cy="3204000"/>
            </a:xfrm>
          </p:grpSpPr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FC453E72-F83A-DDB7-BE82-1FBA8D22D387}"/>
                  </a:ext>
                </a:extLst>
              </p:cNvPr>
              <p:cNvGrpSpPr/>
              <p:nvPr/>
            </p:nvGrpSpPr>
            <p:grpSpPr>
              <a:xfrm>
                <a:off x="323837" y="543731"/>
                <a:ext cx="2304000" cy="3204000"/>
                <a:chOff x="2660072" y="1005839"/>
                <a:chExt cx="1933269" cy="2776452"/>
              </a:xfrm>
            </p:grpSpPr>
            <p:sp>
              <p:nvSpPr>
                <p:cNvPr id="75" name="Frame 74">
                  <a:extLst>
                    <a:ext uri="{FF2B5EF4-FFF2-40B4-BE49-F238E27FC236}">
                      <a16:creationId xmlns:a16="http://schemas.microsoft.com/office/drawing/2014/main" id="{AF8E48EF-CBB9-EE9E-C2BE-B4580A774405}"/>
                    </a:ext>
                  </a:extLst>
                </p:cNvPr>
                <p:cNvSpPr/>
                <p:nvPr/>
              </p:nvSpPr>
              <p:spPr>
                <a:xfrm>
                  <a:off x="2660072" y="1005839"/>
                  <a:ext cx="1933269" cy="2776452"/>
                </a:xfrm>
                <a:prstGeom prst="frame">
                  <a:avLst>
                    <a:gd name="adj1" fmla="val 5281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sz="1116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76" name="Picture 75">
                  <a:extLst>
                    <a:ext uri="{FF2B5EF4-FFF2-40B4-BE49-F238E27FC236}">
                      <a16:creationId xmlns:a16="http://schemas.microsoft.com/office/drawing/2014/main" id="{AD3FF089-D784-B0EE-9E64-60D71501095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1130440"/>
                  <a:ext cx="1641537" cy="2145470"/>
                </a:xfrm>
                <a:prstGeom prst="rect">
                  <a:avLst/>
                </a:prstGeom>
              </p:spPr>
            </p:pic>
            <p:pic>
              <p:nvPicPr>
                <p:cNvPr id="77" name="Picture 76">
                  <a:extLst>
                    <a:ext uri="{FF2B5EF4-FFF2-40B4-BE49-F238E27FC236}">
                      <a16:creationId xmlns:a16="http://schemas.microsoft.com/office/drawing/2014/main" id="{395DF1FF-7360-B6B6-F403-34EDAE15F1A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3397196"/>
                  <a:ext cx="1151673" cy="249569"/>
                </a:xfrm>
                <a:prstGeom prst="rect">
                  <a:avLst/>
                </a:prstGeom>
              </p:spPr>
            </p:pic>
          </p:grpSp>
          <p:pic>
            <p:nvPicPr>
              <p:cNvPr id="74" name="Picture 73">
                <a:extLst>
                  <a:ext uri="{FF2B5EF4-FFF2-40B4-BE49-F238E27FC236}">
                    <a16:creationId xmlns:a16="http://schemas.microsoft.com/office/drawing/2014/main" id="{D4846F38-4F8E-20A8-CBEB-15D3179C46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5921" y="3163372"/>
                <a:ext cx="411784" cy="411784"/>
              </a:xfrm>
              <a:prstGeom prst="rect">
                <a:avLst/>
              </a:prstGeom>
            </p:spPr>
          </p:pic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CE3B940C-9ED6-07D2-3B58-939A0BFC853A}"/>
                </a:ext>
              </a:extLst>
            </p:cNvPr>
            <p:cNvGrpSpPr/>
            <p:nvPr/>
          </p:nvGrpSpPr>
          <p:grpSpPr>
            <a:xfrm>
              <a:off x="2627837" y="6951731"/>
              <a:ext cx="2304000" cy="3204000"/>
              <a:chOff x="323837" y="543731"/>
              <a:chExt cx="2304000" cy="3204000"/>
            </a:xfrm>
          </p:grpSpPr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95319D1D-9EEF-B720-048E-07E80ACA1101}"/>
                  </a:ext>
                </a:extLst>
              </p:cNvPr>
              <p:cNvGrpSpPr/>
              <p:nvPr/>
            </p:nvGrpSpPr>
            <p:grpSpPr>
              <a:xfrm>
                <a:off x="323837" y="543731"/>
                <a:ext cx="2304000" cy="3204000"/>
                <a:chOff x="2660072" y="1005839"/>
                <a:chExt cx="1933269" cy="2776452"/>
              </a:xfrm>
            </p:grpSpPr>
            <p:sp>
              <p:nvSpPr>
                <p:cNvPr id="81" name="Frame 80">
                  <a:extLst>
                    <a:ext uri="{FF2B5EF4-FFF2-40B4-BE49-F238E27FC236}">
                      <a16:creationId xmlns:a16="http://schemas.microsoft.com/office/drawing/2014/main" id="{492DB27F-EEA6-B532-D936-BF4818EE5F6F}"/>
                    </a:ext>
                  </a:extLst>
                </p:cNvPr>
                <p:cNvSpPr/>
                <p:nvPr/>
              </p:nvSpPr>
              <p:spPr>
                <a:xfrm>
                  <a:off x="2660072" y="1005839"/>
                  <a:ext cx="1933269" cy="2776452"/>
                </a:xfrm>
                <a:prstGeom prst="frame">
                  <a:avLst>
                    <a:gd name="adj1" fmla="val 5281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sz="1116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82" name="Picture 81">
                  <a:extLst>
                    <a:ext uri="{FF2B5EF4-FFF2-40B4-BE49-F238E27FC236}">
                      <a16:creationId xmlns:a16="http://schemas.microsoft.com/office/drawing/2014/main" id="{B8B99B13-0F20-4EDC-F909-A5940359239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1130440"/>
                  <a:ext cx="1641537" cy="2145470"/>
                </a:xfrm>
                <a:prstGeom prst="rect">
                  <a:avLst/>
                </a:prstGeom>
              </p:spPr>
            </p:pic>
            <p:pic>
              <p:nvPicPr>
                <p:cNvPr id="83" name="Picture 82">
                  <a:extLst>
                    <a:ext uri="{FF2B5EF4-FFF2-40B4-BE49-F238E27FC236}">
                      <a16:creationId xmlns:a16="http://schemas.microsoft.com/office/drawing/2014/main" id="{80A97863-8036-80D2-71C6-D2C31678BEE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3397196"/>
                  <a:ext cx="1151673" cy="249569"/>
                </a:xfrm>
                <a:prstGeom prst="rect">
                  <a:avLst/>
                </a:prstGeom>
              </p:spPr>
            </p:pic>
          </p:grpSp>
          <p:pic>
            <p:nvPicPr>
              <p:cNvPr id="80" name="Picture 79">
                <a:extLst>
                  <a:ext uri="{FF2B5EF4-FFF2-40B4-BE49-F238E27FC236}">
                    <a16:creationId xmlns:a16="http://schemas.microsoft.com/office/drawing/2014/main" id="{AB7B882A-D7E4-91E4-BE5D-6BD4BE808B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5921" y="3163372"/>
                <a:ext cx="411784" cy="411784"/>
              </a:xfrm>
              <a:prstGeom prst="rect">
                <a:avLst/>
              </a:prstGeom>
            </p:spPr>
          </p:pic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44806687-8D1C-6788-74EC-C84CC1752E6D}"/>
                </a:ext>
              </a:extLst>
            </p:cNvPr>
            <p:cNvGrpSpPr/>
            <p:nvPr/>
          </p:nvGrpSpPr>
          <p:grpSpPr>
            <a:xfrm>
              <a:off x="4931837" y="6951731"/>
              <a:ext cx="2304000" cy="3204000"/>
              <a:chOff x="323837" y="543731"/>
              <a:chExt cx="2304000" cy="3204000"/>
            </a:xfrm>
          </p:grpSpPr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82C19551-F0B5-77DE-F64C-E00F958DB458}"/>
                  </a:ext>
                </a:extLst>
              </p:cNvPr>
              <p:cNvGrpSpPr/>
              <p:nvPr/>
            </p:nvGrpSpPr>
            <p:grpSpPr>
              <a:xfrm>
                <a:off x="323837" y="543731"/>
                <a:ext cx="2304000" cy="3204000"/>
                <a:chOff x="2660072" y="1005839"/>
                <a:chExt cx="1933269" cy="2776452"/>
              </a:xfrm>
            </p:grpSpPr>
            <p:sp>
              <p:nvSpPr>
                <p:cNvPr id="87" name="Frame 86">
                  <a:extLst>
                    <a:ext uri="{FF2B5EF4-FFF2-40B4-BE49-F238E27FC236}">
                      <a16:creationId xmlns:a16="http://schemas.microsoft.com/office/drawing/2014/main" id="{CDB3197F-B9BC-A486-A405-968144C57031}"/>
                    </a:ext>
                  </a:extLst>
                </p:cNvPr>
                <p:cNvSpPr/>
                <p:nvPr/>
              </p:nvSpPr>
              <p:spPr>
                <a:xfrm>
                  <a:off x="2660072" y="1005839"/>
                  <a:ext cx="1933269" cy="2776452"/>
                </a:xfrm>
                <a:prstGeom prst="frame">
                  <a:avLst>
                    <a:gd name="adj1" fmla="val 5281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sz="1116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88" name="Picture 87">
                  <a:extLst>
                    <a:ext uri="{FF2B5EF4-FFF2-40B4-BE49-F238E27FC236}">
                      <a16:creationId xmlns:a16="http://schemas.microsoft.com/office/drawing/2014/main" id="{DB9DE3B5-EA31-5418-FD02-CA38285F5BF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1130440"/>
                  <a:ext cx="1641537" cy="2145470"/>
                </a:xfrm>
                <a:prstGeom prst="rect">
                  <a:avLst/>
                </a:prstGeom>
              </p:spPr>
            </p:pic>
            <p:pic>
              <p:nvPicPr>
                <p:cNvPr id="89" name="Picture 88">
                  <a:extLst>
                    <a:ext uri="{FF2B5EF4-FFF2-40B4-BE49-F238E27FC236}">
                      <a16:creationId xmlns:a16="http://schemas.microsoft.com/office/drawing/2014/main" id="{9F3B3FDA-C600-69C0-D2E6-01E0E38D22E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3397196"/>
                  <a:ext cx="1151673" cy="249569"/>
                </a:xfrm>
                <a:prstGeom prst="rect">
                  <a:avLst/>
                </a:prstGeom>
              </p:spPr>
            </p:pic>
          </p:grpSp>
          <p:pic>
            <p:nvPicPr>
              <p:cNvPr id="86" name="Picture 85">
                <a:extLst>
                  <a:ext uri="{FF2B5EF4-FFF2-40B4-BE49-F238E27FC236}">
                    <a16:creationId xmlns:a16="http://schemas.microsoft.com/office/drawing/2014/main" id="{97CEE709-0EC8-D8E9-4633-B5206ECEEB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5921" y="3163372"/>
                <a:ext cx="411784" cy="411784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067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>
            <a:extLst>
              <a:ext uri="{FF2B5EF4-FFF2-40B4-BE49-F238E27FC236}">
                <a16:creationId xmlns:a16="http://schemas.microsoft.com/office/drawing/2014/main" id="{57DAE7FB-A069-EEC2-FBD7-0D476D14310A}"/>
              </a:ext>
            </a:extLst>
          </p:cNvPr>
          <p:cNvGrpSpPr/>
          <p:nvPr/>
        </p:nvGrpSpPr>
        <p:grpSpPr>
          <a:xfrm>
            <a:off x="325473" y="539906"/>
            <a:ext cx="6908728" cy="9612000"/>
            <a:chOff x="308358" y="408740"/>
            <a:chExt cx="6908728" cy="9612000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F61D4B4B-4057-F59D-9F41-EED73D7618D2}"/>
                </a:ext>
              </a:extLst>
            </p:cNvPr>
            <p:cNvGrpSpPr/>
            <p:nvPr/>
          </p:nvGrpSpPr>
          <p:grpSpPr>
            <a:xfrm>
              <a:off x="308358" y="408740"/>
              <a:ext cx="2304000" cy="3204000"/>
              <a:chOff x="345000" y="225000"/>
              <a:chExt cx="2304000" cy="3204000"/>
            </a:xfrm>
          </p:grpSpPr>
          <p:sp>
            <p:nvSpPr>
              <p:cNvPr id="3" name="Frame 2">
                <a:extLst>
                  <a:ext uri="{FF2B5EF4-FFF2-40B4-BE49-F238E27FC236}">
                    <a16:creationId xmlns:a16="http://schemas.microsoft.com/office/drawing/2014/main" id="{51AB24CC-4F1C-3D13-642C-9187824A76E8}"/>
                  </a:ext>
                </a:extLst>
              </p:cNvPr>
              <p:cNvSpPr/>
              <p:nvPr/>
            </p:nvSpPr>
            <p:spPr>
              <a:xfrm>
                <a:off x="345000" y="225000"/>
                <a:ext cx="2304000" cy="3204000"/>
              </a:xfrm>
              <a:prstGeom prst="frame">
                <a:avLst>
                  <a:gd name="adj1" fmla="val 5281"/>
                </a:avLst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sz="1116">
                  <a:solidFill>
                    <a:schemeClr val="tx1"/>
                  </a:solidFill>
                </a:endParaRPr>
              </a:p>
            </p:txBody>
          </p:sp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9D24C23D-FECD-CA95-50EE-19C68248E4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7993" y="3139146"/>
                <a:ext cx="756000" cy="158633"/>
              </a:xfrm>
              <a:prstGeom prst="rect">
                <a:avLst/>
              </a:prstGeom>
            </p:spPr>
          </p:pic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A7A3F6E-8399-0F0E-7D6B-B2B45E634CD0}"/>
                </a:ext>
              </a:extLst>
            </p:cNvPr>
            <p:cNvGrpSpPr/>
            <p:nvPr/>
          </p:nvGrpSpPr>
          <p:grpSpPr>
            <a:xfrm>
              <a:off x="2610722" y="408740"/>
              <a:ext cx="2304000" cy="3204000"/>
              <a:chOff x="345000" y="225000"/>
              <a:chExt cx="2304000" cy="3204000"/>
            </a:xfrm>
          </p:grpSpPr>
          <p:sp>
            <p:nvSpPr>
              <p:cNvPr id="5" name="Frame 4">
                <a:extLst>
                  <a:ext uri="{FF2B5EF4-FFF2-40B4-BE49-F238E27FC236}">
                    <a16:creationId xmlns:a16="http://schemas.microsoft.com/office/drawing/2014/main" id="{1DB8D106-5312-BFA1-28D3-C2E7097C990F}"/>
                  </a:ext>
                </a:extLst>
              </p:cNvPr>
              <p:cNvSpPr/>
              <p:nvPr/>
            </p:nvSpPr>
            <p:spPr>
              <a:xfrm>
                <a:off x="345000" y="225000"/>
                <a:ext cx="2304000" cy="3204000"/>
              </a:xfrm>
              <a:prstGeom prst="frame">
                <a:avLst>
                  <a:gd name="adj1" fmla="val 5281"/>
                </a:avLst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sz="1116">
                  <a:solidFill>
                    <a:schemeClr val="tx1"/>
                  </a:solidFill>
                </a:endParaRPr>
              </a:p>
            </p:txBody>
          </p:sp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5097C413-5B61-BF8A-5284-81CCC3BC37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7993" y="3139146"/>
                <a:ext cx="756000" cy="158633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F8F2262-EB9F-0BC9-7322-0F6C7EC5C956}"/>
                </a:ext>
              </a:extLst>
            </p:cNvPr>
            <p:cNvGrpSpPr/>
            <p:nvPr/>
          </p:nvGrpSpPr>
          <p:grpSpPr>
            <a:xfrm>
              <a:off x="2143980" y="408740"/>
              <a:ext cx="5073106" cy="6982629"/>
              <a:chOff x="-2424106" y="225000"/>
              <a:chExt cx="5073106" cy="6982629"/>
            </a:xfrm>
          </p:grpSpPr>
          <p:sp>
            <p:nvSpPr>
              <p:cNvPr id="9" name="Frame 8">
                <a:extLst>
                  <a:ext uri="{FF2B5EF4-FFF2-40B4-BE49-F238E27FC236}">
                    <a16:creationId xmlns:a16="http://schemas.microsoft.com/office/drawing/2014/main" id="{1C7247AA-D0ED-5B5D-A409-1FDD18D57094}"/>
                  </a:ext>
                </a:extLst>
              </p:cNvPr>
              <p:cNvSpPr/>
              <p:nvPr/>
            </p:nvSpPr>
            <p:spPr>
              <a:xfrm>
                <a:off x="345000" y="225000"/>
                <a:ext cx="2304000" cy="3204000"/>
              </a:xfrm>
              <a:prstGeom prst="frame">
                <a:avLst>
                  <a:gd name="adj1" fmla="val 5281"/>
                </a:avLst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sz="1116">
                  <a:solidFill>
                    <a:schemeClr val="tx1"/>
                  </a:solidFill>
                </a:endParaRPr>
              </a:p>
            </p:txBody>
          </p:sp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12DFB145-A018-F0CC-2B3A-3C7BE545B3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7993" y="3139146"/>
                <a:ext cx="756000" cy="158633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FF81C755-7551-A5CA-4FFE-9922E364C9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76217" y="344315"/>
                <a:ext cx="360000" cy="455386"/>
              </a:xfrm>
              <a:prstGeom prst="rect">
                <a:avLst/>
              </a:prstGeom>
            </p:spPr>
          </p:pic>
          <p:pic>
            <p:nvPicPr>
              <p:cNvPr id="2" name="Picture 1">
                <a:extLst>
                  <a:ext uri="{FF2B5EF4-FFF2-40B4-BE49-F238E27FC236}">
                    <a16:creationId xmlns:a16="http://schemas.microsoft.com/office/drawing/2014/main" id="{9C29EF29-2AC5-C7AA-F527-FA7197FDA2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26147" y="343152"/>
                <a:ext cx="360000" cy="455386"/>
              </a:xfrm>
              <a:prstGeom prst="rect">
                <a:avLst/>
              </a:prstGeom>
            </p:spPr>
          </p:pic>
          <p:pic>
            <p:nvPicPr>
              <p:cNvPr id="36" name="Picture 35">
                <a:extLst>
                  <a:ext uri="{FF2B5EF4-FFF2-40B4-BE49-F238E27FC236}">
                    <a16:creationId xmlns:a16="http://schemas.microsoft.com/office/drawing/2014/main" id="{B321EF25-29F9-861D-74E0-54D18CC40A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2424106" y="6747478"/>
                <a:ext cx="360000" cy="455386"/>
              </a:xfrm>
              <a:prstGeom prst="rect">
                <a:avLst/>
              </a:prstGeom>
            </p:spPr>
          </p:pic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1C14149C-3F2E-4DED-F1EC-D62746FFBA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24912" y="3543478"/>
                <a:ext cx="360000" cy="455386"/>
              </a:xfrm>
              <a:prstGeom prst="rect">
                <a:avLst/>
              </a:prstGeom>
            </p:spPr>
          </p:pic>
          <p:pic>
            <p:nvPicPr>
              <p:cNvPr id="38" name="Picture 37">
                <a:extLst>
                  <a:ext uri="{FF2B5EF4-FFF2-40B4-BE49-F238E27FC236}">
                    <a16:creationId xmlns:a16="http://schemas.microsoft.com/office/drawing/2014/main" id="{1C686CD8-2F23-0363-8DCC-9F7F4CCB7A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2424106" y="3547152"/>
                <a:ext cx="360000" cy="455386"/>
              </a:xfrm>
              <a:prstGeom prst="rect">
                <a:avLst/>
              </a:prstGeom>
            </p:spPr>
          </p:pic>
          <p:pic>
            <p:nvPicPr>
              <p:cNvPr id="39" name="Picture 38">
                <a:extLst>
                  <a:ext uri="{FF2B5EF4-FFF2-40B4-BE49-F238E27FC236}">
                    <a16:creationId xmlns:a16="http://schemas.microsoft.com/office/drawing/2014/main" id="{B0F05248-CD9A-D18F-A3B6-14E24FA45F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74678" y="3548243"/>
                <a:ext cx="360000" cy="455386"/>
              </a:xfrm>
              <a:prstGeom prst="rect">
                <a:avLst/>
              </a:prstGeom>
            </p:spPr>
          </p:pic>
          <p:pic>
            <p:nvPicPr>
              <p:cNvPr id="40" name="Picture 39">
                <a:extLst>
                  <a:ext uri="{FF2B5EF4-FFF2-40B4-BE49-F238E27FC236}">
                    <a16:creationId xmlns:a16="http://schemas.microsoft.com/office/drawing/2014/main" id="{DE3912D7-32D3-B366-A5EB-D77B0D3E32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2424106" y="343152"/>
                <a:ext cx="360000" cy="455386"/>
              </a:xfrm>
              <a:prstGeom prst="rect">
                <a:avLst/>
              </a:prstGeom>
            </p:spPr>
          </p:pic>
          <p:pic>
            <p:nvPicPr>
              <p:cNvPr id="41" name="Picture 40">
                <a:extLst>
                  <a:ext uri="{FF2B5EF4-FFF2-40B4-BE49-F238E27FC236}">
                    <a16:creationId xmlns:a16="http://schemas.microsoft.com/office/drawing/2014/main" id="{ED92B31A-7FB4-3AC7-971D-7B4A375878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26147" y="6747478"/>
                <a:ext cx="360000" cy="455386"/>
              </a:xfrm>
              <a:prstGeom prst="rect">
                <a:avLst/>
              </a:prstGeom>
            </p:spPr>
          </p:pic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BDAA15A1-82F1-0688-A1B1-4C9E5D9C8B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73451" y="6752243"/>
                <a:ext cx="360000" cy="455386"/>
              </a:xfrm>
              <a:prstGeom prst="rect">
                <a:avLst/>
              </a:prstGeom>
            </p:spPr>
          </p:pic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679BB6A-45C5-96CE-A3F8-F6F76D607356}"/>
                </a:ext>
              </a:extLst>
            </p:cNvPr>
            <p:cNvGrpSpPr/>
            <p:nvPr/>
          </p:nvGrpSpPr>
          <p:grpSpPr>
            <a:xfrm>
              <a:off x="308358" y="3612740"/>
              <a:ext cx="2304000" cy="3204000"/>
              <a:chOff x="345000" y="225000"/>
              <a:chExt cx="2304000" cy="3204000"/>
            </a:xfrm>
          </p:grpSpPr>
          <p:sp>
            <p:nvSpPr>
              <p:cNvPr id="13" name="Frame 12">
                <a:extLst>
                  <a:ext uri="{FF2B5EF4-FFF2-40B4-BE49-F238E27FC236}">
                    <a16:creationId xmlns:a16="http://schemas.microsoft.com/office/drawing/2014/main" id="{06F3DF15-64D6-3E84-C09A-42697911EF37}"/>
                  </a:ext>
                </a:extLst>
              </p:cNvPr>
              <p:cNvSpPr/>
              <p:nvPr/>
            </p:nvSpPr>
            <p:spPr>
              <a:xfrm>
                <a:off x="345000" y="225000"/>
                <a:ext cx="2304000" cy="3204000"/>
              </a:xfrm>
              <a:prstGeom prst="frame">
                <a:avLst>
                  <a:gd name="adj1" fmla="val 5281"/>
                </a:avLst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sz="1116">
                  <a:solidFill>
                    <a:schemeClr val="tx1"/>
                  </a:solidFill>
                </a:endParaRPr>
              </a:p>
            </p:txBody>
          </p:sp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BF35A037-FF31-E1A3-460F-1E2DDA2347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7993" y="3139146"/>
                <a:ext cx="756000" cy="158633"/>
              </a:xfrm>
              <a:prstGeom prst="rect">
                <a:avLst/>
              </a:prstGeom>
            </p:spPr>
          </p:pic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E90D0E9-4995-637D-A81B-E219165E0646}"/>
                </a:ext>
              </a:extLst>
            </p:cNvPr>
            <p:cNvGrpSpPr/>
            <p:nvPr/>
          </p:nvGrpSpPr>
          <p:grpSpPr>
            <a:xfrm>
              <a:off x="2610722" y="3612740"/>
              <a:ext cx="2304000" cy="3204000"/>
              <a:chOff x="345000" y="225000"/>
              <a:chExt cx="2304000" cy="3204000"/>
            </a:xfrm>
          </p:grpSpPr>
          <p:sp>
            <p:nvSpPr>
              <p:cNvPr id="17" name="Frame 16">
                <a:extLst>
                  <a:ext uri="{FF2B5EF4-FFF2-40B4-BE49-F238E27FC236}">
                    <a16:creationId xmlns:a16="http://schemas.microsoft.com/office/drawing/2014/main" id="{A9B4F3BC-05D0-077B-257E-B6F8FD5D3A30}"/>
                  </a:ext>
                </a:extLst>
              </p:cNvPr>
              <p:cNvSpPr/>
              <p:nvPr/>
            </p:nvSpPr>
            <p:spPr>
              <a:xfrm>
                <a:off x="345000" y="225000"/>
                <a:ext cx="2304000" cy="3204000"/>
              </a:xfrm>
              <a:prstGeom prst="frame">
                <a:avLst>
                  <a:gd name="adj1" fmla="val 5281"/>
                </a:avLst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sz="1116">
                  <a:solidFill>
                    <a:schemeClr val="tx1"/>
                  </a:solidFill>
                </a:endParaRPr>
              </a:p>
            </p:txBody>
          </p:sp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11EBCD76-D224-AFFD-928E-74403CA89D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7993" y="3139146"/>
                <a:ext cx="756000" cy="158633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303E0BE5-14C8-8906-3EBA-FCD9E168E0B9}"/>
                </a:ext>
              </a:extLst>
            </p:cNvPr>
            <p:cNvGrpSpPr/>
            <p:nvPr/>
          </p:nvGrpSpPr>
          <p:grpSpPr>
            <a:xfrm>
              <a:off x="4913086" y="3612740"/>
              <a:ext cx="2304000" cy="3204000"/>
              <a:chOff x="345000" y="225000"/>
              <a:chExt cx="2304000" cy="3204000"/>
            </a:xfrm>
          </p:grpSpPr>
          <p:sp>
            <p:nvSpPr>
              <p:cNvPr id="21" name="Frame 20">
                <a:extLst>
                  <a:ext uri="{FF2B5EF4-FFF2-40B4-BE49-F238E27FC236}">
                    <a16:creationId xmlns:a16="http://schemas.microsoft.com/office/drawing/2014/main" id="{08F56BB8-63C8-1A55-FB77-997A73A84883}"/>
                  </a:ext>
                </a:extLst>
              </p:cNvPr>
              <p:cNvSpPr/>
              <p:nvPr/>
            </p:nvSpPr>
            <p:spPr>
              <a:xfrm>
                <a:off x="345000" y="225000"/>
                <a:ext cx="2304000" cy="3204000"/>
              </a:xfrm>
              <a:prstGeom prst="frame">
                <a:avLst>
                  <a:gd name="adj1" fmla="val 5281"/>
                </a:avLst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sz="1116">
                  <a:solidFill>
                    <a:schemeClr val="tx1"/>
                  </a:solidFill>
                </a:endParaRPr>
              </a:p>
            </p:txBody>
          </p:sp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66BC3CC8-6C19-E597-0FE2-17686D4A4E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7993" y="3139146"/>
                <a:ext cx="756000" cy="158633"/>
              </a:xfrm>
              <a:prstGeom prst="rect">
                <a:avLst/>
              </a:prstGeom>
            </p:spPr>
          </p:pic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6C428BD4-3C31-1D23-0FF2-8AE2D1C016BB}"/>
                </a:ext>
              </a:extLst>
            </p:cNvPr>
            <p:cNvGrpSpPr/>
            <p:nvPr/>
          </p:nvGrpSpPr>
          <p:grpSpPr>
            <a:xfrm>
              <a:off x="308358" y="6816740"/>
              <a:ext cx="2304000" cy="3204000"/>
              <a:chOff x="345000" y="225000"/>
              <a:chExt cx="2304000" cy="3204000"/>
            </a:xfrm>
          </p:grpSpPr>
          <p:sp>
            <p:nvSpPr>
              <p:cNvPr id="25" name="Frame 24">
                <a:extLst>
                  <a:ext uri="{FF2B5EF4-FFF2-40B4-BE49-F238E27FC236}">
                    <a16:creationId xmlns:a16="http://schemas.microsoft.com/office/drawing/2014/main" id="{0439F1DA-79F9-04A4-BFAB-E83763BE4631}"/>
                  </a:ext>
                </a:extLst>
              </p:cNvPr>
              <p:cNvSpPr/>
              <p:nvPr/>
            </p:nvSpPr>
            <p:spPr>
              <a:xfrm>
                <a:off x="345000" y="225000"/>
                <a:ext cx="2304000" cy="3204000"/>
              </a:xfrm>
              <a:prstGeom prst="frame">
                <a:avLst>
                  <a:gd name="adj1" fmla="val 5281"/>
                </a:avLst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sz="1116">
                  <a:solidFill>
                    <a:schemeClr val="tx1"/>
                  </a:solidFill>
                </a:endParaRPr>
              </a:p>
            </p:txBody>
          </p:sp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B9CD37D9-660C-1DEE-EB83-1CCF11EB97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7993" y="3139146"/>
                <a:ext cx="756000" cy="158633"/>
              </a:xfrm>
              <a:prstGeom prst="rect">
                <a:avLst/>
              </a:prstGeom>
            </p:spPr>
          </p:pic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A08DDC83-2D1B-6C88-0929-4A7507915588}"/>
                </a:ext>
              </a:extLst>
            </p:cNvPr>
            <p:cNvGrpSpPr/>
            <p:nvPr/>
          </p:nvGrpSpPr>
          <p:grpSpPr>
            <a:xfrm>
              <a:off x="2610722" y="6816740"/>
              <a:ext cx="2304000" cy="3204000"/>
              <a:chOff x="345000" y="225000"/>
              <a:chExt cx="2304000" cy="3204000"/>
            </a:xfrm>
          </p:grpSpPr>
          <p:sp>
            <p:nvSpPr>
              <p:cNvPr id="32" name="Frame 31">
                <a:extLst>
                  <a:ext uri="{FF2B5EF4-FFF2-40B4-BE49-F238E27FC236}">
                    <a16:creationId xmlns:a16="http://schemas.microsoft.com/office/drawing/2014/main" id="{CD69F502-0745-6565-D359-C0D8731C2C26}"/>
                  </a:ext>
                </a:extLst>
              </p:cNvPr>
              <p:cNvSpPr/>
              <p:nvPr/>
            </p:nvSpPr>
            <p:spPr>
              <a:xfrm>
                <a:off x="345000" y="225000"/>
                <a:ext cx="2304000" cy="3204000"/>
              </a:xfrm>
              <a:prstGeom prst="frame">
                <a:avLst>
                  <a:gd name="adj1" fmla="val 5281"/>
                </a:avLst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sz="1116">
                  <a:solidFill>
                    <a:schemeClr val="tx1"/>
                  </a:solidFill>
                </a:endParaRPr>
              </a:p>
            </p:txBody>
          </p:sp>
          <p:pic>
            <p:nvPicPr>
              <p:cNvPr id="33" name="Picture 32">
                <a:extLst>
                  <a:ext uri="{FF2B5EF4-FFF2-40B4-BE49-F238E27FC236}">
                    <a16:creationId xmlns:a16="http://schemas.microsoft.com/office/drawing/2014/main" id="{21D322C2-30D5-C374-FFB1-962C6EAAC3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7993" y="3139146"/>
                <a:ext cx="756000" cy="158633"/>
              </a:xfrm>
              <a:prstGeom prst="rect">
                <a:avLst/>
              </a:prstGeom>
            </p:spPr>
          </p:pic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9AE7801A-7FF9-A50B-A11C-D689ABCECCC6}"/>
                </a:ext>
              </a:extLst>
            </p:cNvPr>
            <p:cNvGrpSpPr/>
            <p:nvPr/>
          </p:nvGrpSpPr>
          <p:grpSpPr>
            <a:xfrm>
              <a:off x="4913086" y="6816740"/>
              <a:ext cx="2304000" cy="3204000"/>
              <a:chOff x="345000" y="225000"/>
              <a:chExt cx="2304000" cy="3204000"/>
            </a:xfrm>
          </p:grpSpPr>
          <p:sp>
            <p:nvSpPr>
              <p:cNvPr id="64" name="Frame 63">
                <a:extLst>
                  <a:ext uri="{FF2B5EF4-FFF2-40B4-BE49-F238E27FC236}">
                    <a16:creationId xmlns:a16="http://schemas.microsoft.com/office/drawing/2014/main" id="{DD8BBA0B-9E3D-EDD0-91D3-7C19EA78E1B0}"/>
                  </a:ext>
                </a:extLst>
              </p:cNvPr>
              <p:cNvSpPr/>
              <p:nvPr/>
            </p:nvSpPr>
            <p:spPr>
              <a:xfrm>
                <a:off x="345000" y="225000"/>
                <a:ext cx="2304000" cy="3204000"/>
              </a:xfrm>
              <a:prstGeom prst="frame">
                <a:avLst>
                  <a:gd name="adj1" fmla="val 5281"/>
                </a:avLst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sz="1116">
                  <a:solidFill>
                    <a:schemeClr val="tx1"/>
                  </a:solidFill>
                </a:endParaRPr>
              </a:p>
            </p:txBody>
          </p:sp>
          <p:pic>
            <p:nvPicPr>
              <p:cNvPr id="65" name="Picture 64">
                <a:extLst>
                  <a:ext uri="{FF2B5EF4-FFF2-40B4-BE49-F238E27FC236}">
                    <a16:creationId xmlns:a16="http://schemas.microsoft.com/office/drawing/2014/main" id="{4FB45E62-A303-8FD5-3449-6F73FD58BD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7993" y="3139146"/>
                <a:ext cx="756000" cy="158633"/>
              </a:xfrm>
              <a:prstGeom prst="rect">
                <a:avLst/>
              </a:prstGeom>
            </p:spPr>
          </p:pic>
        </p:grp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B9F26290-E311-3DD9-F163-8873F2E28880}"/>
              </a:ext>
            </a:extLst>
          </p:cNvPr>
          <p:cNvSpPr txBox="1"/>
          <p:nvPr/>
        </p:nvSpPr>
        <p:spPr>
          <a:xfrm>
            <a:off x="556633" y="1167258"/>
            <a:ext cx="1841679" cy="194929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7ACE6F-9612-370F-CD22-10D102A2168D}"/>
              </a:ext>
            </a:extLst>
          </p:cNvPr>
          <p:cNvSpPr txBox="1"/>
          <p:nvPr/>
        </p:nvSpPr>
        <p:spPr>
          <a:xfrm>
            <a:off x="2857361" y="1167258"/>
            <a:ext cx="1841679" cy="194929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6A54146-7EF0-5305-9CE8-1F43332186AB}"/>
              </a:ext>
            </a:extLst>
          </p:cNvPr>
          <p:cNvSpPr txBox="1"/>
          <p:nvPr/>
        </p:nvSpPr>
        <p:spPr>
          <a:xfrm>
            <a:off x="5158089" y="1167258"/>
            <a:ext cx="1841679" cy="194929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149F491-3F4F-AC9A-D1FF-AF69BC3894D7}"/>
              </a:ext>
            </a:extLst>
          </p:cNvPr>
          <p:cNvGrpSpPr/>
          <p:nvPr/>
        </p:nvGrpSpPr>
        <p:grpSpPr>
          <a:xfrm>
            <a:off x="558270" y="4371258"/>
            <a:ext cx="6443135" cy="1949296"/>
            <a:chOff x="556633" y="4516185"/>
            <a:chExt cx="6443135" cy="1949296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8CADD47-432A-BDC5-E0A1-F9A7EF0D3B95}"/>
                </a:ext>
              </a:extLst>
            </p:cNvPr>
            <p:cNvSpPr txBox="1"/>
            <p:nvPr/>
          </p:nvSpPr>
          <p:spPr>
            <a:xfrm>
              <a:off x="556633" y="4516185"/>
              <a:ext cx="1841679" cy="1949296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de-AT" sz="1500" dirty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F45064D-3AC8-D8D3-8549-4A1F1748062A}"/>
                </a:ext>
              </a:extLst>
            </p:cNvPr>
            <p:cNvSpPr txBox="1"/>
            <p:nvPr/>
          </p:nvSpPr>
          <p:spPr>
            <a:xfrm>
              <a:off x="2857361" y="4516185"/>
              <a:ext cx="1841679" cy="1949296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de-AT" sz="1500" dirty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4657E42-40D7-0AE1-B7AB-D3B8D0F93D50}"/>
                </a:ext>
              </a:extLst>
            </p:cNvPr>
            <p:cNvSpPr txBox="1"/>
            <p:nvPr/>
          </p:nvSpPr>
          <p:spPr>
            <a:xfrm>
              <a:off x="5158089" y="4516185"/>
              <a:ext cx="1841679" cy="1949296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de-AT" sz="1500" dirty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CA222BE-57CF-0148-97B5-8914DF6241BE}"/>
              </a:ext>
            </a:extLst>
          </p:cNvPr>
          <p:cNvGrpSpPr/>
          <p:nvPr/>
        </p:nvGrpSpPr>
        <p:grpSpPr>
          <a:xfrm>
            <a:off x="558269" y="7617978"/>
            <a:ext cx="6443135" cy="1949296"/>
            <a:chOff x="558269" y="7570336"/>
            <a:chExt cx="6443135" cy="1949296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5FE5B30-9977-CBDA-EA88-4890622CEBA5}"/>
                </a:ext>
              </a:extLst>
            </p:cNvPr>
            <p:cNvSpPr txBox="1"/>
            <p:nvPr/>
          </p:nvSpPr>
          <p:spPr>
            <a:xfrm>
              <a:off x="558269" y="7570336"/>
              <a:ext cx="1841679" cy="1949296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de-AT" sz="1500" dirty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CAEE74C-59BF-C742-FE5E-74B0C7E512A0}"/>
                </a:ext>
              </a:extLst>
            </p:cNvPr>
            <p:cNvSpPr txBox="1"/>
            <p:nvPr/>
          </p:nvSpPr>
          <p:spPr>
            <a:xfrm>
              <a:off x="2858997" y="7570336"/>
              <a:ext cx="1841679" cy="1949296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de-AT" sz="1500" dirty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BEDB1122-86E8-E59C-CA23-CE44188C31FD}"/>
                </a:ext>
              </a:extLst>
            </p:cNvPr>
            <p:cNvSpPr txBox="1"/>
            <p:nvPr/>
          </p:nvSpPr>
          <p:spPr>
            <a:xfrm>
              <a:off x="5159725" y="7570336"/>
              <a:ext cx="1841679" cy="1949296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de-AT" sz="1500" dirty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3824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6B6CC6-3D45-AFCD-045B-FE072D1A10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89">
            <a:extLst>
              <a:ext uri="{FF2B5EF4-FFF2-40B4-BE49-F238E27FC236}">
                <a16:creationId xmlns:a16="http://schemas.microsoft.com/office/drawing/2014/main" id="{E654BCA0-5DB8-5444-01E8-71E71672EA6D}"/>
              </a:ext>
            </a:extLst>
          </p:cNvPr>
          <p:cNvGrpSpPr/>
          <p:nvPr/>
        </p:nvGrpSpPr>
        <p:grpSpPr>
          <a:xfrm>
            <a:off x="323837" y="539906"/>
            <a:ext cx="6912000" cy="9612000"/>
            <a:chOff x="323837" y="543731"/>
            <a:chExt cx="6912000" cy="961200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BA49162-D903-CA90-C4C1-E3F247C97555}"/>
                </a:ext>
              </a:extLst>
            </p:cNvPr>
            <p:cNvGrpSpPr/>
            <p:nvPr/>
          </p:nvGrpSpPr>
          <p:grpSpPr>
            <a:xfrm>
              <a:off x="323837" y="543731"/>
              <a:ext cx="2304000" cy="3204000"/>
              <a:chOff x="323837" y="543731"/>
              <a:chExt cx="2304000" cy="3204000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6717BA52-73F1-884A-9094-75AA1FB86F92}"/>
                  </a:ext>
                </a:extLst>
              </p:cNvPr>
              <p:cNvGrpSpPr/>
              <p:nvPr/>
            </p:nvGrpSpPr>
            <p:grpSpPr>
              <a:xfrm>
                <a:off x="323837" y="543731"/>
                <a:ext cx="2304000" cy="3204000"/>
                <a:chOff x="2660072" y="1005839"/>
                <a:chExt cx="1933269" cy="2776452"/>
              </a:xfrm>
            </p:grpSpPr>
            <p:sp>
              <p:nvSpPr>
                <p:cNvPr id="8" name="Frame 7">
                  <a:extLst>
                    <a:ext uri="{FF2B5EF4-FFF2-40B4-BE49-F238E27FC236}">
                      <a16:creationId xmlns:a16="http://schemas.microsoft.com/office/drawing/2014/main" id="{3295DCB9-C51C-F209-7E08-BD53AEAD7EB2}"/>
                    </a:ext>
                  </a:extLst>
                </p:cNvPr>
                <p:cNvSpPr/>
                <p:nvPr/>
              </p:nvSpPr>
              <p:spPr>
                <a:xfrm>
                  <a:off x="2660072" y="1005839"/>
                  <a:ext cx="1933269" cy="2776452"/>
                </a:xfrm>
                <a:prstGeom prst="frame">
                  <a:avLst>
                    <a:gd name="adj1" fmla="val 5281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sz="1116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9" name="Picture 8">
                  <a:extLst>
                    <a:ext uri="{FF2B5EF4-FFF2-40B4-BE49-F238E27FC236}">
                      <a16:creationId xmlns:a16="http://schemas.microsoft.com/office/drawing/2014/main" id="{A88959FF-D82D-3850-3E5E-9D737C01282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1130440"/>
                  <a:ext cx="1641537" cy="2145470"/>
                </a:xfrm>
                <a:prstGeom prst="rect">
                  <a:avLst/>
                </a:prstGeom>
              </p:spPr>
            </p:pic>
            <p:pic>
              <p:nvPicPr>
                <p:cNvPr id="10" name="Picture 9">
                  <a:extLst>
                    <a:ext uri="{FF2B5EF4-FFF2-40B4-BE49-F238E27FC236}">
                      <a16:creationId xmlns:a16="http://schemas.microsoft.com/office/drawing/2014/main" id="{2B138BFC-D69E-8F03-EA11-E4DEB1D585B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3397196"/>
                  <a:ext cx="1151673" cy="249569"/>
                </a:xfrm>
                <a:prstGeom prst="rect">
                  <a:avLst/>
                </a:prstGeom>
              </p:spPr>
            </p:pic>
          </p:grpSp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BF18A7CB-9C89-36EF-1146-6E618B6069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5921" y="3163372"/>
                <a:ext cx="411784" cy="411784"/>
              </a:xfrm>
              <a:prstGeom prst="rect">
                <a:avLst/>
              </a:prstGeom>
            </p:spPr>
          </p:pic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66C0F2E9-3C03-92DA-20A2-A732B3D06AE3}"/>
                </a:ext>
              </a:extLst>
            </p:cNvPr>
            <p:cNvGrpSpPr/>
            <p:nvPr/>
          </p:nvGrpSpPr>
          <p:grpSpPr>
            <a:xfrm>
              <a:off x="2627837" y="543731"/>
              <a:ext cx="2304000" cy="3204000"/>
              <a:chOff x="323837" y="543731"/>
              <a:chExt cx="2304000" cy="3204000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B9FD34CE-2B18-2F94-8D45-B5F9D705D6CF}"/>
                  </a:ext>
                </a:extLst>
              </p:cNvPr>
              <p:cNvGrpSpPr/>
              <p:nvPr/>
            </p:nvGrpSpPr>
            <p:grpSpPr>
              <a:xfrm>
                <a:off x="323837" y="543731"/>
                <a:ext cx="2304000" cy="3204000"/>
                <a:chOff x="2660072" y="1005839"/>
                <a:chExt cx="1933269" cy="2776452"/>
              </a:xfrm>
            </p:grpSpPr>
            <p:sp>
              <p:nvSpPr>
                <p:cNvPr id="17" name="Frame 16">
                  <a:extLst>
                    <a:ext uri="{FF2B5EF4-FFF2-40B4-BE49-F238E27FC236}">
                      <a16:creationId xmlns:a16="http://schemas.microsoft.com/office/drawing/2014/main" id="{B66FF8EC-0AF0-AB76-C66E-EEC5F90A2D2C}"/>
                    </a:ext>
                  </a:extLst>
                </p:cNvPr>
                <p:cNvSpPr/>
                <p:nvPr/>
              </p:nvSpPr>
              <p:spPr>
                <a:xfrm>
                  <a:off x="2660072" y="1005839"/>
                  <a:ext cx="1933269" cy="2776452"/>
                </a:xfrm>
                <a:prstGeom prst="frame">
                  <a:avLst>
                    <a:gd name="adj1" fmla="val 5281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sz="1116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18" name="Picture 17">
                  <a:extLst>
                    <a:ext uri="{FF2B5EF4-FFF2-40B4-BE49-F238E27FC236}">
                      <a16:creationId xmlns:a16="http://schemas.microsoft.com/office/drawing/2014/main" id="{09DDDDC6-4498-AAE5-263F-465AB6099E9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1130440"/>
                  <a:ext cx="1641537" cy="2145470"/>
                </a:xfrm>
                <a:prstGeom prst="rect">
                  <a:avLst/>
                </a:prstGeom>
              </p:spPr>
            </p:pic>
            <p:pic>
              <p:nvPicPr>
                <p:cNvPr id="19" name="Picture 18">
                  <a:extLst>
                    <a:ext uri="{FF2B5EF4-FFF2-40B4-BE49-F238E27FC236}">
                      <a16:creationId xmlns:a16="http://schemas.microsoft.com/office/drawing/2014/main" id="{9178FF0B-43FE-1A53-F3FC-D9E2F40E1C1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3397196"/>
                  <a:ext cx="1151673" cy="249569"/>
                </a:xfrm>
                <a:prstGeom prst="rect">
                  <a:avLst/>
                </a:prstGeom>
              </p:spPr>
            </p:pic>
          </p:grpSp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F7A997C4-E8AC-6B09-E0ED-AF79B3242D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5921" y="3163372"/>
                <a:ext cx="411784" cy="411784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5734E4CD-BA3F-C03C-485B-14CC312CD15C}"/>
                </a:ext>
              </a:extLst>
            </p:cNvPr>
            <p:cNvGrpSpPr/>
            <p:nvPr/>
          </p:nvGrpSpPr>
          <p:grpSpPr>
            <a:xfrm>
              <a:off x="4931837" y="543731"/>
              <a:ext cx="2304000" cy="3204000"/>
              <a:chOff x="323837" y="543731"/>
              <a:chExt cx="2304000" cy="3204000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61C05B35-E9D5-2278-EE9D-ECC4DFFA214E}"/>
                  </a:ext>
                </a:extLst>
              </p:cNvPr>
              <p:cNvGrpSpPr/>
              <p:nvPr/>
            </p:nvGrpSpPr>
            <p:grpSpPr>
              <a:xfrm>
                <a:off x="323837" y="543731"/>
                <a:ext cx="2304000" cy="3204000"/>
                <a:chOff x="2660072" y="1005839"/>
                <a:chExt cx="1933269" cy="2776452"/>
              </a:xfrm>
            </p:grpSpPr>
            <p:sp>
              <p:nvSpPr>
                <p:cNvPr id="23" name="Frame 22">
                  <a:extLst>
                    <a:ext uri="{FF2B5EF4-FFF2-40B4-BE49-F238E27FC236}">
                      <a16:creationId xmlns:a16="http://schemas.microsoft.com/office/drawing/2014/main" id="{359D1286-0BBE-45CE-B5C5-D6CA83F60AA9}"/>
                    </a:ext>
                  </a:extLst>
                </p:cNvPr>
                <p:cNvSpPr/>
                <p:nvPr/>
              </p:nvSpPr>
              <p:spPr>
                <a:xfrm>
                  <a:off x="2660072" y="1005839"/>
                  <a:ext cx="1933269" cy="2776452"/>
                </a:xfrm>
                <a:prstGeom prst="frame">
                  <a:avLst>
                    <a:gd name="adj1" fmla="val 5281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sz="1116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24" name="Picture 23">
                  <a:extLst>
                    <a:ext uri="{FF2B5EF4-FFF2-40B4-BE49-F238E27FC236}">
                      <a16:creationId xmlns:a16="http://schemas.microsoft.com/office/drawing/2014/main" id="{521DFF40-4D9C-2727-DA74-AAA1A4B3658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1130440"/>
                  <a:ext cx="1641537" cy="2145470"/>
                </a:xfrm>
                <a:prstGeom prst="rect">
                  <a:avLst/>
                </a:prstGeom>
              </p:spPr>
            </p:pic>
            <p:pic>
              <p:nvPicPr>
                <p:cNvPr id="25" name="Picture 24">
                  <a:extLst>
                    <a:ext uri="{FF2B5EF4-FFF2-40B4-BE49-F238E27FC236}">
                      <a16:creationId xmlns:a16="http://schemas.microsoft.com/office/drawing/2014/main" id="{5FD1002D-A680-EC1B-F20E-813D8730CB9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3397196"/>
                  <a:ext cx="1151673" cy="249569"/>
                </a:xfrm>
                <a:prstGeom prst="rect">
                  <a:avLst/>
                </a:prstGeom>
              </p:spPr>
            </p:pic>
          </p:grpSp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B053C19B-24D1-9159-C86F-2406492857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5921" y="3163372"/>
                <a:ext cx="411784" cy="411784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F18C0CF7-E65F-B36B-3449-0DC083025527}"/>
                </a:ext>
              </a:extLst>
            </p:cNvPr>
            <p:cNvGrpSpPr/>
            <p:nvPr/>
          </p:nvGrpSpPr>
          <p:grpSpPr>
            <a:xfrm>
              <a:off x="323837" y="3747731"/>
              <a:ext cx="2304000" cy="3204000"/>
              <a:chOff x="323837" y="543731"/>
              <a:chExt cx="2304000" cy="3204000"/>
            </a:xfrm>
          </p:grpSpPr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AC4B4A59-B1B3-3BA0-4E1E-C91A7B47CE27}"/>
                  </a:ext>
                </a:extLst>
              </p:cNvPr>
              <p:cNvGrpSpPr/>
              <p:nvPr/>
            </p:nvGrpSpPr>
            <p:grpSpPr>
              <a:xfrm>
                <a:off x="323837" y="543731"/>
                <a:ext cx="2304000" cy="3204000"/>
                <a:chOff x="2660072" y="1005839"/>
                <a:chExt cx="1933269" cy="2776452"/>
              </a:xfrm>
            </p:grpSpPr>
            <p:sp>
              <p:nvSpPr>
                <p:cNvPr id="29" name="Frame 28">
                  <a:extLst>
                    <a:ext uri="{FF2B5EF4-FFF2-40B4-BE49-F238E27FC236}">
                      <a16:creationId xmlns:a16="http://schemas.microsoft.com/office/drawing/2014/main" id="{0A76A968-F1EE-5F5A-36D8-B2420411CCCB}"/>
                    </a:ext>
                  </a:extLst>
                </p:cNvPr>
                <p:cNvSpPr/>
                <p:nvPr/>
              </p:nvSpPr>
              <p:spPr>
                <a:xfrm>
                  <a:off x="2660072" y="1005839"/>
                  <a:ext cx="1933269" cy="2776452"/>
                </a:xfrm>
                <a:prstGeom prst="frame">
                  <a:avLst>
                    <a:gd name="adj1" fmla="val 5281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sz="1116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30" name="Picture 29">
                  <a:extLst>
                    <a:ext uri="{FF2B5EF4-FFF2-40B4-BE49-F238E27FC236}">
                      <a16:creationId xmlns:a16="http://schemas.microsoft.com/office/drawing/2014/main" id="{D1FB5B77-707D-0BEF-4926-52887439261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1130440"/>
                  <a:ext cx="1641537" cy="2145470"/>
                </a:xfrm>
                <a:prstGeom prst="rect">
                  <a:avLst/>
                </a:prstGeom>
              </p:spPr>
            </p:pic>
            <p:pic>
              <p:nvPicPr>
                <p:cNvPr id="31" name="Picture 30">
                  <a:extLst>
                    <a:ext uri="{FF2B5EF4-FFF2-40B4-BE49-F238E27FC236}">
                      <a16:creationId xmlns:a16="http://schemas.microsoft.com/office/drawing/2014/main" id="{04DBD386-06CD-F321-1C61-C23B994FC68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3397196"/>
                  <a:ext cx="1151673" cy="249569"/>
                </a:xfrm>
                <a:prstGeom prst="rect">
                  <a:avLst/>
                </a:prstGeom>
              </p:spPr>
            </p:pic>
          </p:grpSp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6E2E7896-69C6-9383-27CB-9C7E638794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5921" y="3163372"/>
                <a:ext cx="411784" cy="411784"/>
              </a:xfrm>
              <a:prstGeom prst="rect">
                <a:avLst/>
              </a:prstGeom>
            </p:spPr>
          </p:pic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68C90884-E54C-ECD6-01C2-C45C1C20B592}"/>
                </a:ext>
              </a:extLst>
            </p:cNvPr>
            <p:cNvGrpSpPr/>
            <p:nvPr/>
          </p:nvGrpSpPr>
          <p:grpSpPr>
            <a:xfrm>
              <a:off x="2627837" y="3747731"/>
              <a:ext cx="2304000" cy="3204000"/>
              <a:chOff x="323837" y="543731"/>
              <a:chExt cx="2304000" cy="3204000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4146F9EA-D46F-F789-7757-C57E99FD7258}"/>
                  </a:ext>
                </a:extLst>
              </p:cNvPr>
              <p:cNvGrpSpPr/>
              <p:nvPr/>
            </p:nvGrpSpPr>
            <p:grpSpPr>
              <a:xfrm>
                <a:off x="323837" y="543731"/>
                <a:ext cx="2304000" cy="3204000"/>
                <a:chOff x="2660072" y="1005839"/>
                <a:chExt cx="1933269" cy="2776452"/>
              </a:xfrm>
            </p:grpSpPr>
            <p:sp>
              <p:nvSpPr>
                <p:cNvPr id="35" name="Frame 34">
                  <a:extLst>
                    <a:ext uri="{FF2B5EF4-FFF2-40B4-BE49-F238E27FC236}">
                      <a16:creationId xmlns:a16="http://schemas.microsoft.com/office/drawing/2014/main" id="{2BB867C6-1231-E4EA-BDE1-74BC03BDFFD7}"/>
                    </a:ext>
                  </a:extLst>
                </p:cNvPr>
                <p:cNvSpPr/>
                <p:nvPr/>
              </p:nvSpPr>
              <p:spPr>
                <a:xfrm>
                  <a:off x="2660072" y="1005839"/>
                  <a:ext cx="1933269" cy="2776452"/>
                </a:xfrm>
                <a:prstGeom prst="frame">
                  <a:avLst>
                    <a:gd name="adj1" fmla="val 5281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sz="1116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36" name="Picture 35">
                  <a:extLst>
                    <a:ext uri="{FF2B5EF4-FFF2-40B4-BE49-F238E27FC236}">
                      <a16:creationId xmlns:a16="http://schemas.microsoft.com/office/drawing/2014/main" id="{8BE0B853-1922-080F-67DD-AD393D3395E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1130440"/>
                  <a:ext cx="1641537" cy="2145470"/>
                </a:xfrm>
                <a:prstGeom prst="rect">
                  <a:avLst/>
                </a:prstGeom>
              </p:spPr>
            </p:pic>
            <p:pic>
              <p:nvPicPr>
                <p:cNvPr id="37" name="Picture 36">
                  <a:extLst>
                    <a:ext uri="{FF2B5EF4-FFF2-40B4-BE49-F238E27FC236}">
                      <a16:creationId xmlns:a16="http://schemas.microsoft.com/office/drawing/2014/main" id="{BEC8AC3C-8864-CF91-C07A-5284AE353F5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3397196"/>
                  <a:ext cx="1151673" cy="249569"/>
                </a:xfrm>
                <a:prstGeom prst="rect">
                  <a:avLst/>
                </a:prstGeom>
              </p:spPr>
            </p:pic>
          </p:grpSp>
          <p:pic>
            <p:nvPicPr>
              <p:cNvPr id="34" name="Picture 33">
                <a:extLst>
                  <a:ext uri="{FF2B5EF4-FFF2-40B4-BE49-F238E27FC236}">
                    <a16:creationId xmlns:a16="http://schemas.microsoft.com/office/drawing/2014/main" id="{03266944-22F3-352A-9D07-758E5D7C8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5921" y="3163372"/>
                <a:ext cx="411784" cy="411784"/>
              </a:xfrm>
              <a:prstGeom prst="rect">
                <a:avLst/>
              </a:prstGeom>
            </p:spPr>
          </p:pic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2E7BD9EA-4A8D-A2F4-4352-6E2D87184701}"/>
                </a:ext>
              </a:extLst>
            </p:cNvPr>
            <p:cNvGrpSpPr/>
            <p:nvPr/>
          </p:nvGrpSpPr>
          <p:grpSpPr>
            <a:xfrm>
              <a:off x="4931837" y="3747731"/>
              <a:ext cx="2304000" cy="3204000"/>
              <a:chOff x="323837" y="543731"/>
              <a:chExt cx="2304000" cy="3204000"/>
            </a:xfrm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2D77FD39-9CDC-7A34-88AC-EB537C3F2D90}"/>
                  </a:ext>
                </a:extLst>
              </p:cNvPr>
              <p:cNvGrpSpPr/>
              <p:nvPr/>
            </p:nvGrpSpPr>
            <p:grpSpPr>
              <a:xfrm>
                <a:off x="323837" y="543731"/>
                <a:ext cx="2304000" cy="3204000"/>
                <a:chOff x="2660072" y="1005839"/>
                <a:chExt cx="1933269" cy="2776452"/>
              </a:xfrm>
            </p:grpSpPr>
            <p:sp>
              <p:nvSpPr>
                <p:cNvPr id="69" name="Frame 68">
                  <a:extLst>
                    <a:ext uri="{FF2B5EF4-FFF2-40B4-BE49-F238E27FC236}">
                      <a16:creationId xmlns:a16="http://schemas.microsoft.com/office/drawing/2014/main" id="{7CC376D0-C9F2-559D-53B6-E193E16CDC0F}"/>
                    </a:ext>
                  </a:extLst>
                </p:cNvPr>
                <p:cNvSpPr/>
                <p:nvPr/>
              </p:nvSpPr>
              <p:spPr>
                <a:xfrm>
                  <a:off x="2660072" y="1005839"/>
                  <a:ext cx="1933269" cy="2776452"/>
                </a:xfrm>
                <a:prstGeom prst="frame">
                  <a:avLst>
                    <a:gd name="adj1" fmla="val 5281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sz="1116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70" name="Picture 69">
                  <a:extLst>
                    <a:ext uri="{FF2B5EF4-FFF2-40B4-BE49-F238E27FC236}">
                      <a16:creationId xmlns:a16="http://schemas.microsoft.com/office/drawing/2014/main" id="{011C4105-82F3-B3A9-7CFF-965FC56A038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1130440"/>
                  <a:ext cx="1641537" cy="2145470"/>
                </a:xfrm>
                <a:prstGeom prst="rect">
                  <a:avLst/>
                </a:prstGeom>
              </p:spPr>
            </p:pic>
            <p:pic>
              <p:nvPicPr>
                <p:cNvPr id="71" name="Picture 70">
                  <a:extLst>
                    <a:ext uri="{FF2B5EF4-FFF2-40B4-BE49-F238E27FC236}">
                      <a16:creationId xmlns:a16="http://schemas.microsoft.com/office/drawing/2014/main" id="{1F416971-2128-6E30-9105-A2F4FABD3FB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3397196"/>
                  <a:ext cx="1151673" cy="249569"/>
                </a:xfrm>
                <a:prstGeom prst="rect">
                  <a:avLst/>
                </a:prstGeom>
              </p:spPr>
            </p:pic>
          </p:grpSp>
          <p:pic>
            <p:nvPicPr>
              <p:cNvPr id="68" name="Picture 67">
                <a:extLst>
                  <a:ext uri="{FF2B5EF4-FFF2-40B4-BE49-F238E27FC236}">
                    <a16:creationId xmlns:a16="http://schemas.microsoft.com/office/drawing/2014/main" id="{E924B4D6-F18F-EA5D-B586-9F7A9BE08D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5921" y="3163372"/>
                <a:ext cx="411784" cy="411784"/>
              </a:xfrm>
              <a:prstGeom prst="rect">
                <a:avLst/>
              </a:prstGeom>
            </p:spPr>
          </p:pic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B37C9BD3-7E24-65F1-C9E9-F10F74335870}"/>
                </a:ext>
              </a:extLst>
            </p:cNvPr>
            <p:cNvGrpSpPr/>
            <p:nvPr/>
          </p:nvGrpSpPr>
          <p:grpSpPr>
            <a:xfrm>
              <a:off x="323837" y="6951731"/>
              <a:ext cx="2304000" cy="3204000"/>
              <a:chOff x="323837" y="543731"/>
              <a:chExt cx="2304000" cy="3204000"/>
            </a:xfrm>
          </p:grpSpPr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C6C29704-E1D0-2085-89C9-B754B1A8DF31}"/>
                  </a:ext>
                </a:extLst>
              </p:cNvPr>
              <p:cNvGrpSpPr/>
              <p:nvPr/>
            </p:nvGrpSpPr>
            <p:grpSpPr>
              <a:xfrm>
                <a:off x="323837" y="543731"/>
                <a:ext cx="2304000" cy="3204000"/>
                <a:chOff x="2660072" y="1005839"/>
                <a:chExt cx="1933269" cy="2776452"/>
              </a:xfrm>
            </p:grpSpPr>
            <p:sp>
              <p:nvSpPr>
                <p:cNvPr id="75" name="Frame 74">
                  <a:extLst>
                    <a:ext uri="{FF2B5EF4-FFF2-40B4-BE49-F238E27FC236}">
                      <a16:creationId xmlns:a16="http://schemas.microsoft.com/office/drawing/2014/main" id="{BCA8E805-BD41-F4B5-415D-702D709037F4}"/>
                    </a:ext>
                  </a:extLst>
                </p:cNvPr>
                <p:cNvSpPr/>
                <p:nvPr/>
              </p:nvSpPr>
              <p:spPr>
                <a:xfrm>
                  <a:off x="2660072" y="1005839"/>
                  <a:ext cx="1933269" cy="2776452"/>
                </a:xfrm>
                <a:prstGeom prst="frame">
                  <a:avLst>
                    <a:gd name="adj1" fmla="val 5281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sz="1116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76" name="Picture 75">
                  <a:extLst>
                    <a:ext uri="{FF2B5EF4-FFF2-40B4-BE49-F238E27FC236}">
                      <a16:creationId xmlns:a16="http://schemas.microsoft.com/office/drawing/2014/main" id="{355ED72E-FDF6-84CA-CAA1-1487B3AB653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1130440"/>
                  <a:ext cx="1641537" cy="2145470"/>
                </a:xfrm>
                <a:prstGeom prst="rect">
                  <a:avLst/>
                </a:prstGeom>
              </p:spPr>
            </p:pic>
            <p:pic>
              <p:nvPicPr>
                <p:cNvPr id="77" name="Picture 76">
                  <a:extLst>
                    <a:ext uri="{FF2B5EF4-FFF2-40B4-BE49-F238E27FC236}">
                      <a16:creationId xmlns:a16="http://schemas.microsoft.com/office/drawing/2014/main" id="{B0CDFE6D-A501-E3DD-40ED-8D97EDE422D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3397196"/>
                  <a:ext cx="1151673" cy="249569"/>
                </a:xfrm>
                <a:prstGeom prst="rect">
                  <a:avLst/>
                </a:prstGeom>
              </p:spPr>
            </p:pic>
          </p:grpSp>
          <p:pic>
            <p:nvPicPr>
              <p:cNvPr id="74" name="Picture 73">
                <a:extLst>
                  <a:ext uri="{FF2B5EF4-FFF2-40B4-BE49-F238E27FC236}">
                    <a16:creationId xmlns:a16="http://schemas.microsoft.com/office/drawing/2014/main" id="{ABB905B4-5D59-2ABA-8442-EC7808DB4D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5921" y="3163372"/>
                <a:ext cx="411784" cy="411784"/>
              </a:xfrm>
              <a:prstGeom prst="rect">
                <a:avLst/>
              </a:prstGeom>
            </p:spPr>
          </p:pic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5663AB5A-E522-7267-8A4D-85A6CFCFEEBF}"/>
                </a:ext>
              </a:extLst>
            </p:cNvPr>
            <p:cNvGrpSpPr/>
            <p:nvPr/>
          </p:nvGrpSpPr>
          <p:grpSpPr>
            <a:xfrm>
              <a:off x="2627837" y="6951731"/>
              <a:ext cx="2304000" cy="3204000"/>
              <a:chOff x="323837" y="543731"/>
              <a:chExt cx="2304000" cy="3204000"/>
            </a:xfrm>
          </p:grpSpPr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CB82F25D-F4A7-C982-C767-2A72CDC079C5}"/>
                  </a:ext>
                </a:extLst>
              </p:cNvPr>
              <p:cNvGrpSpPr/>
              <p:nvPr/>
            </p:nvGrpSpPr>
            <p:grpSpPr>
              <a:xfrm>
                <a:off x="323837" y="543731"/>
                <a:ext cx="2304000" cy="3204000"/>
                <a:chOff x="2660072" y="1005839"/>
                <a:chExt cx="1933269" cy="2776452"/>
              </a:xfrm>
            </p:grpSpPr>
            <p:sp>
              <p:nvSpPr>
                <p:cNvPr id="81" name="Frame 80">
                  <a:extLst>
                    <a:ext uri="{FF2B5EF4-FFF2-40B4-BE49-F238E27FC236}">
                      <a16:creationId xmlns:a16="http://schemas.microsoft.com/office/drawing/2014/main" id="{B23EA7B1-C855-C58F-45EE-E257BCFF7B26}"/>
                    </a:ext>
                  </a:extLst>
                </p:cNvPr>
                <p:cNvSpPr/>
                <p:nvPr/>
              </p:nvSpPr>
              <p:spPr>
                <a:xfrm>
                  <a:off x="2660072" y="1005839"/>
                  <a:ext cx="1933269" cy="2776452"/>
                </a:xfrm>
                <a:prstGeom prst="frame">
                  <a:avLst>
                    <a:gd name="adj1" fmla="val 5281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sz="1116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82" name="Picture 81">
                  <a:extLst>
                    <a:ext uri="{FF2B5EF4-FFF2-40B4-BE49-F238E27FC236}">
                      <a16:creationId xmlns:a16="http://schemas.microsoft.com/office/drawing/2014/main" id="{23458E9F-642F-AB8C-3FC4-E165E29DF13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1130440"/>
                  <a:ext cx="1641537" cy="2145470"/>
                </a:xfrm>
                <a:prstGeom prst="rect">
                  <a:avLst/>
                </a:prstGeom>
              </p:spPr>
            </p:pic>
            <p:pic>
              <p:nvPicPr>
                <p:cNvPr id="83" name="Picture 82">
                  <a:extLst>
                    <a:ext uri="{FF2B5EF4-FFF2-40B4-BE49-F238E27FC236}">
                      <a16:creationId xmlns:a16="http://schemas.microsoft.com/office/drawing/2014/main" id="{07FA7A61-AE82-45EF-DB19-03423794CFF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3397196"/>
                  <a:ext cx="1151673" cy="249569"/>
                </a:xfrm>
                <a:prstGeom prst="rect">
                  <a:avLst/>
                </a:prstGeom>
              </p:spPr>
            </p:pic>
          </p:grpSp>
          <p:pic>
            <p:nvPicPr>
              <p:cNvPr id="80" name="Picture 79">
                <a:extLst>
                  <a:ext uri="{FF2B5EF4-FFF2-40B4-BE49-F238E27FC236}">
                    <a16:creationId xmlns:a16="http://schemas.microsoft.com/office/drawing/2014/main" id="{95229E0B-EC61-B3D3-C6D1-40BDB584B5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5921" y="3163372"/>
                <a:ext cx="411784" cy="411784"/>
              </a:xfrm>
              <a:prstGeom prst="rect">
                <a:avLst/>
              </a:prstGeom>
            </p:spPr>
          </p:pic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55D6E3DE-4CC9-E623-0981-BA7F09D24513}"/>
                </a:ext>
              </a:extLst>
            </p:cNvPr>
            <p:cNvGrpSpPr/>
            <p:nvPr/>
          </p:nvGrpSpPr>
          <p:grpSpPr>
            <a:xfrm>
              <a:off x="4931837" y="6951731"/>
              <a:ext cx="2304000" cy="3204000"/>
              <a:chOff x="323837" y="543731"/>
              <a:chExt cx="2304000" cy="3204000"/>
            </a:xfrm>
          </p:grpSpPr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03378E8A-15E2-8241-06B8-D80351F5B6FF}"/>
                  </a:ext>
                </a:extLst>
              </p:cNvPr>
              <p:cNvGrpSpPr/>
              <p:nvPr/>
            </p:nvGrpSpPr>
            <p:grpSpPr>
              <a:xfrm>
                <a:off x="323837" y="543731"/>
                <a:ext cx="2304000" cy="3204000"/>
                <a:chOff x="2660072" y="1005839"/>
                <a:chExt cx="1933269" cy="2776452"/>
              </a:xfrm>
            </p:grpSpPr>
            <p:sp>
              <p:nvSpPr>
                <p:cNvPr id="87" name="Frame 86">
                  <a:extLst>
                    <a:ext uri="{FF2B5EF4-FFF2-40B4-BE49-F238E27FC236}">
                      <a16:creationId xmlns:a16="http://schemas.microsoft.com/office/drawing/2014/main" id="{6CD7F068-C1C6-8CFC-36AF-FBE7B313E7BA}"/>
                    </a:ext>
                  </a:extLst>
                </p:cNvPr>
                <p:cNvSpPr/>
                <p:nvPr/>
              </p:nvSpPr>
              <p:spPr>
                <a:xfrm>
                  <a:off x="2660072" y="1005839"/>
                  <a:ext cx="1933269" cy="2776452"/>
                </a:xfrm>
                <a:prstGeom prst="frame">
                  <a:avLst>
                    <a:gd name="adj1" fmla="val 5281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sz="1116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88" name="Picture 87">
                  <a:extLst>
                    <a:ext uri="{FF2B5EF4-FFF2-40B4-BE49-F238E27FC236}">
                      <a16:creationId xmlns:a16="http://schemas.microsoft.com/office/drawing/2014/main" id="{5A46C242-FC71-2524-0E38-CB16A02C84C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1130440"/>
                  <a:ext cx="1641537" cy="2145470"/>
                </a:xfrm>
                <a:prstGeom prst="rect">
                  <a:avLst/>
                </a:prstGeom>
              </p:spPr>
            </p:pic>
            <p:pic>
              <p:nvPicPr>
                <p:cNvPr id="89" name="Picture 88">
                  <a:extLst>
                    <a:ext uri="{FF2B5EF4-FFF2-40B4-BE49-F238E27FC236}">
                      <a16:creationId xmlns:a16="http://schemas.microsoft.com/office/drawing/2014/main" id="{D47C8DEC-4C56-2A6F-84B6-E7E10E0D84E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77165" y="3397196"/>
                  <a:ext cx="1151673" cy="249569"/>
                </a:xfrm>
                <a:prstGeom prst="rect">
                  <a:avLst/>
                </a:prstGeom>
              </p:spPr>
            </p:pic>
          </p:grpSp>
          <p:pic>
            <p:nvPicPr>
              <p:cNvPr id="86" name="Picture 85">
                <a:extLst>
                  <a:ext uri="{FF2B5EF4-FFF2-40B4-BE49-F238E27FC236}">
                    <a16:creationId xmlns:a16="http://schemas.microsoft.com/office/drawing/2014/main" id="{C62D1110-AC96-3229-A8A3-9F79E29839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5921" y="3163372"/>
                <a:ext cx="411784" cy="411784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808732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 Meme Effec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2C91A"/>
      </a:accent1>
      <a:accent2>
        <a:srgbClr val="FFC000"/>
      </a:accent2>
      <a:accent3>
        <a:srgbClr val="039FED"/>
      </a:accent3>
      <a:accent4>
        <a:srgbClr val="0452A0"/>
      </a:accent4>
      <a:accent5>
        <a:srgbClr val="257D47"/>
      </a:accent5>
      <a:accent6>
        <a:srgbClr val="EB096F"/>
      </a:accent6>
      <a:hlink>
        <a:srgbClr val="036DED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9</Words>
  <Application>Microsoft Office PowerPoint</Application>
  <PresentationFormat>Custom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Carina Posch</dc:creator>
  <cp:lastModifiedBy>Carina Posch</cp:lastModifiedBy>
  <cp:revision>16</cp:revision>
  <cp:lastPrinted>2024-11-20T14:17:12Z</cp:lastPrinted>
  <dcterms:created xsi:type="dcterms:W3CDTF">2024-10-01T15:54:03Z</dcterms:created>
  <dcterms:modified xsi:type="dcterms:W3CDTF">2024-12-17T12:17:16Z</dcterms:modified>
</cp:coreProperties>
</file>